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73" r:id="rId4"/>
    <p:sldId id="289" r:id="rId5"/>
    <p:sldId id="290" r:id="rId6"/>
    <p:sldId id="291" r:id="rId7"/>
    <p:sldId id="292" r:id="rId8"/>
    <p:sldId id="294" r:id="rId9"/>
    <p:sldId id="295" r:id="rId10"/>
    <p:sldId id="296" r:id="rId11"/>
    <p:sldId id="297" r:id="rId12"/>
    <p:sldId id="259" r:id="rId13"/>
    <p:sldId id="298" r:id="rId14"/>
    <p:sldId id="302" r:id="rId15"/>
    <p:sldId id="299" r:id="rId16"/>
    <p:sldId id="300" r:id="rId17"/>
    <p:sldId id="303" r:id="rId18"/>
    <p:sldId id="304" r:id="rId19"/>
    <p:sldId id="306" r:id="rId20"/>
    <p:sldId id="265" r:id="rId21"/>
    <p:sldId id="307" r:id="rId22"/>
    <p:sldId id="305" r:id="rId23"/>
    <p:sldId id="310" r:id="rId24"/>
    <p:sldId id="316" r:id="rId25"/>
    <p:sldId id="317" r:id="rId26"/>
    <p:sldId id="318" r:id="rId27"/>
    <p:sldId id="314" r:id="rId28"/>
    <p:sldId id="319" r:id="rId29"/>
    <p:sldId id="309" r:id="rId30"/>
    <p:sldId id="308" r:id="rId31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3"/>
      <p:bold r:id="rId34"/>
      <p:italic r:id="rId35"/>
      <p:boldItalic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Fira Sans Extra Condensed SemiBold" panose="020B060402020202020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44E"/>
    <a:srgbClr val="FF4F4F"/>
    <a:srgbClr val="C80000"/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9" autoAdjust="0"/>
    <p:restoredTop sz="94694"/>
  </p:normalViewPr>
  <p:slideViewPr>
    <p:cSldViewPr snapToGrid="0">
      <p:cViewPr varScale="1">
        <p:scale>
          <a:sx n="103" d="100"/>
          <a:sy n="103" d="100"/>
        </p:scale>
        <p:origin x="108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11F6A-A43F-E242-BE10-97834001DB1C}" type="doc">
      <dgm:prSet loTypeId="urn:microsoft.com/office/officeart/2005/8/layout/pList1" loCatId="" qsTypeId="urn:microsoft.com/office/officeart/2005/8/quickstyle/3d5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E4882CF4-2667-A34C-AD51-1B71084796F8}">
      <dgm:prSet phldrT="[Text]"/>
      <dgm:spPr/>
      <dgm:t>
        <a:bodyPr/>
        <a:lstStyle/>
        <a:p>
          <a:r>
            <a:rPr lang="en-GB" b="1" dirty="0"/>
            <a:t>Categorical Cross-Entropy</a:t>
          </a:r>
          <a:endParaRPr lang="en-US" dirty="0"/>
        </a:p>
      </dgm:t>
    </dgm:pt>
    <dgm:pt modelId="{B5D62849-378A-EA46-94B9-A4983A175670}" type="parTrans" cxnId="{792646E3-012D-F844-A7C1-C03A72E91761}">
      <dgm:prSet/>
      <dgm:spPr/>
      <dgm:t>
        <a:bodyPr/>
        <a:lstStyle/>
        <a:p>
          <a:endParaRPr lang="en-US"/>
        </a:p>
      </dgm:t>
    </dgm:pt>
    <dgm:pt modelId="{6C167136-605A-AC43-A759-34A65E0C6D19}" type="sibTrans" cxnId="{792646E3-012D-F844-A7C1-C03A72E91761}">
      <dgm:prSet/>
      <dgm:spPr/>
      <dgm:t>
        <a:bodyPr/>
        <a:lstStyle/>
        <a:p>
          <a:endParaRPr lang="en-US"/>
        </a:p>
      </dgm:t>
    </dgm:pt>
    <dgm:pt modelId="{B9E661D9-55AA-0B42-ABC7-5AC03F0379F7}">
      <dgm:prSet phldrT="[Text]"/>
      <dgm:spPr/>
      <dgm:t>
        <a:bodyPr/>
        <a:lstStyle/>
        <a:p>
          <a:r>
            <a:rPr lang="en-GB" b="1" dirty="0"/>
            <a:t>0.001</a:t>
          </a:r>
          <a:endParaRPr lang="en-US" dirty="0"/>
        </a:p>
      </dgm:t>
    </dgm:pt>
    <dgm:pt modelId="{21256F0E-0D5D-794B-9E2D-F12F451BBAC9}" type="parTrans" cxnId="{3777E1E0-F98B-6D49-BEFF-58734D15C0B8}">
      <dgm:prSet/>
      <dgm:spPr/>
      <dgm:t>
        <a:bodyPr/>
        <a:lstStyle/>
        <a:p>
          <a:endParaRPr lang="en-US"/>
        </a:p>
      </dgm:t>
    </dgm:pt>
    <dgm:pt modelId="{9D8A5ED2-8D9A-0C42-B5E5-3B4EC458827C}" type="sibTrans" cxnId="{3777E1E0-F98B-6D49-BEFF-58734D15C0B8}">
      <dgm:prSet/>
      <dgm:spPr/>
      <dgm:t>
        <a:bodyPr/>
        <a:lstStyle/>
        <a:p>
          <a:endParaRPr lang="en-US"/>
        </a:p>
      </dgm:t>
    </dgm:pt>
    <dgm:pt modelId="{46C4BE8C-8281-5A47-8FD7-086838E08A26}">
      <dgm:prSet phldrT="[Text]"/>
      <dgm:spPr/>
      <dgm:t>
        <a:bodyPr/>
        <a:lstStyle/>
        <a:p>
          <a:r>
            <a:rPr lang="en-US" b="1" dirty="0"/>
            <a:t>30</a:t>
          </a:r>
        </a:p>
      </dgm:t>
    </dgm:pt>
    <dgm:pt modelId="{2A12ABBE-12E3-DF4B-8969-D0BC57CCE7D6}" type="parTrans" cxnId="{B7634F44-83D8-B746-978B-7CACA5D1E559}">
      <dgm:prSet/>
      <dgm:spPr/>
      <dgm:t>
        <a:bodyPr/>
        <a:lstStyle/>
        <a:p>
          <a:endParaRPr lang="en-US"/>
        </a:p>
      </dgm:t>
    </dgm:pt>
    <dgm:pt modelId="{711D2C96-892D-7041-BA68-B3C3215746B1}" type="sibTrans" cxnId="{B7634F44-83D8-B746-978B-7CACA5D1E559}">
      <dgm:prSet/>
      <dgm:spPr/>
      <dgm:t>
        <a:bodyPr/>
        <a:lstStyle/>
        <a:p>
          <a:endParaRPr lang="en-US"/>
        </a:p>
      </dgm:t>
    </dgm:pt>
    <dgm:pt modelId="{BA533027-0E39-6341-B80D-1E4E692E017F}">
      <dgm:prSet phldrT="[Text]"/>
      <dgm:spPr/>
      <dgm:t>
        <a:bodyPr/>
        <a:lstStyle/>
        <a:p>
          <a:r>
            <a:rPr lang="en-US" b="1" dirty="0"/>
            <a:t>32</a:t>
          </a:r>
        </a:p>
      </dgm:t>
    </dgm:pt>
    <dgm:pt modelId="{FB88AE17-E79C-BC43-801B-38C2B9E03E96}" type="parTrans" cxnId="{EEAE1ACF-79E7-704A-B489-9790AA79C2E1}">
      <dgm:prSet/>
      <dgm:spPr/>
      <dgm:t>
        <a:bodyPr/>
        <a:lstStyle/>
        <a:p>
          <a:endParaRPr lang="en-US"/>
        </a:p>
      </dgm:t>
    </dgm:pt>
    <dgm:pt modelId="{62EDCE0F-A991-FE44-8E13-90341BC340F3}" type="sibTrans" cxnId="{EEAE1ACF-79E7-704A-B489-9790AA79C2E1}">
      <dgm:prSet/>
      <dgm:spPr/>
      <dgm:t>
        <a:bodyPr/>
        <a:lstStyle/>
        <a:p>
          <a:endParaRPr lang="en-US"/>
        </a:p>
      </dgm:t>
    </dgm:pt>
    <dgm:pt modelId="{BFEDC52D-8DB5-164F-81AB-E4B93A505BC4}">
      <dgm:prSet/>
      <dgm:spPr/>
      <dgm:t>
        <a:bodyPr/>
        <a:lstStyle/>
        <a:p>
          <a:r>
            <a:rPr lang="en-GB" b="1" dirty="0" err="1"/>
            <a:t>ReLU</a:t>
          </a:r>
          <a:endParaRPr lang="en-US" dirty="0"/>
        </a:p>
      </dgm:t>
    </dgm:pt>
    <dgm:pt modelId="{9EBFD591-460E-C84E-BADF-96D64F594E59}" type="parTrans" cxnId="{56A2C08A-3C37-1B4F-98CD-AC18E2546FBA}">
      <dgm:prSet/>
      <dgm:spPr/>
      <dgm:t>
        <a:bodyPr/>
        <a:lstStyle/>
        <a:p>
          <a:endParaRPr lang="en-US"/>
        </a:p>
      </dgm:t>
    </dgm:pt>
    <dgm:pt modelId="{B8BD4503-7623-3B4A-A8CE-83AB2FE5ED38}" type="sibTrans" cxnId="{56A2C08A-3C37-1B4F-98CD-AC18E2546FBA}">
      <dgm:prSet/>
      <dgm:spPr/>
      <dgm:t>
        <a:bodyPr/>
        <a:lstStyle/>
        <a:p>
          <a:endParaRPr lang="en-US"/>
        </a:p>
      </dgm:t>
    </dgm:pt>
    <dgm:pt modelId="{7B7A091D-87B7-FE4A-9A96-A94A192DFA23}">
      <dgm:prSet/>
      <dgm:spPr/>
      <dgm:t>
        <a:bodyPr/>
        <a:lstStyle/>
        <a:p>
          <a:r>
            <a:rPr lang="en-GB" b="1"/>
            <a:t>ADAM</a:t>
          </a:r>
          <a:endParaRPr lang="en-US" dirty="0"/>
        </a:p>
      </dgm:t>
    </dgm:pt>
    <dgm:pt modelId="{EFE984E8-7FE1-9F41-952A-2021ADA1BB72}" type="parTrans" cxnId="{1251C7F9-9091-1540-A528-AF6A846F8CAB}">
      <dgm:prSet/>
      <dgm:spPr/>
      <dgm:t>
        <a:bodyPr/>
        <a:lstStyle/>
        <a:p>
          <a:endParaRPr lang="en-US"/>
        </a:p>
      </dgm:t>
    </dgm:pt>
    <dgm:pt modelId="{D7506AED-7683-4A43-AC25-20E74DE89715}" type="sibTrans" cxnId="{1251C7F9-9091-1540-A528-AF6A846F8CAB}">
      <dgm:prSet/>
      <dgm:spPr/>
      <dgm:t>
        <a:bodyPr/>
        <a:lstStyle/>
        <a:p>
          <a:endParaRPr lang="en-US"/>
        </a:p>
      </dgm:t>
    </dgm:pt>
    <dgm:pt modelId="{884B14CC-D3C2-614F-903D-EA8E2883177B}" type="pres">
      <dgm:prSet presAssocID="{DA711F6A-A43F-E242-BE10-97834001DB1C}" presName="Name0" presStyleCnt="0">
        <dgm:presLayoutVars>
          <dgm:dir/>
          <dgm:resizeHandles val="exact"/>
        </dgm:presLayoutVars>
      </dgm:prSet>
      <dgm:spPr/>
    </dgm:pt>
    <dgm:pt modelId="{68D0D7E9-F83B-A94D-91E2-1B992BFE8CA9}" type="pres">
      <dgm:prSet presAssocID="{E4882CF4-2667-A34C-AD51-1B71084796F8}" presName="compNode" presStyleCnt="0"/>
      <dgm:spPr/>
    </dgm:pt>
    <dgm:pt modelId="{F1F9BCFE-66AF-874B-A0E0-C7EE0DC099AB}" type="pres">
      <dgm:prSet presAssocID="{E4882CF4-2667-A34C-AD51-1B71084796F8}" presName="pictRect" presStyleLbl="node1" presStyleIdx="0" presStyleCnt="6"/>
      <dgm:spPr/>
    </dgm:pt>
    <dgm:pt modelId="{09924C85-CEF0-D14D-8901-6EFFC2960540}" type="pres">
      <dgm:prSet presAssocID="{E4882CF4-2667-A34C-AD51-1B71084796F8}" presName="textRect" presStyleLbl="revTx" presStyleIdx="0" presStyleCnt="6">
        <dgm:presLayoutVars>
          <dgm:bulletEnabled val="1"/>
        </dgm:presLayoutVars>
      </dgm:prSet>
      <dgm:spPr/>
    </dgm:pt>
    <dgm:pt modelId="{612BE31D-517F-E740-A9DE-EC75DD6AB993}" type="pres">
      <dgm:prSet presAssocID="{6C167136-605A-AC43-A759-34A65E0C6D19}" presName="sibTrans" presStyleLbl="sibTrans2D1" presStyleIdx="0" presStyleCnt="0"/>
      <dgm:spPr/>
    </dgm:pt>
    <dgm:pt modelId="{CEFCA0DA-3C2C-F142-BC12-B31485B22985}" type="pres">
      <dgm:prSet presAssocID="{BFEDC52D-8DB5-164F-81AB-E4B93A505BC4}" presName="compNode" presStyleCnt="0"/>
      <dgm:spPr/>
    </dgm:pt>
    <dgm:pt modelId="{F07D6B94-F93A-BB45-92EB-8A1680613F98}" type="pres">
      <dgm:prSet presAssocID="{BFEDC52D-8DB5-164F-81AB-E4B93A505BC4}" presName="pictRect" presStyleLbl="node1" presStyleIdx="1" presStyleCnt="6"/>
      <dgm:spPr/>
    </dgm:pt>
    <dgm:pt modelId="{657F7875-CC72-F041-AEF3-E1D635734F1A}" type="pres">
      <dgm:prSet presAssocID="{BFEDC52D-8DB5-164F-81AB-E4B93A505BC4}" presName="textRect" presStyleLbl="revTx" presStyleIdx="1" presStyleCnt="6">
        <dgm:presLayoutVars>
          <dgm:bulletEnabled val="1"/>
        </dgm:presLayoutVars>
      </dgm:prSet>
      <dgm:spPr/>
    </dgm:pt>
    <dgm:pt modelId="{6D9DD19C-08A2-8845-B590-5D4169DD007B}" type="pres">
      <dgm:prSet presAssocID="{B8BD4503-7623-3B4A-A8CE-83AB2FE5ED38}" presName="sibTrans" presStyleLbl="sibTrans2D1" presStyleIdx="0" presStyleCnt="0"/>
      <dgm:spPr/>
    </dgm:pt>
    <dgm:pt modelId="{CE87325C-634C-F94B-A40A-E41A254279BD}" type="pres">
      <dgm:prSet presAssocID="{7B7A091D-87B7-FE4A-9A96-A94A192DFA23}" presName="compNode" presStyleCnt="0"/>
      <dgm:spPr/>
    </dgm:pt>
    <dgm:pt modelId="{FC55E781-AED8-7242-951E-354832D134F0}" type="pres">
      <dgm:prSet presAssocID="{7B7A091D-87B7-FE4A-9A96-A94A192DFA23}" presName="pictRect" presStyleLbl="node1" presStyleIdx="2" presStyleCnt="6"/>
      <dgm:spPr/>
    </dgm:pt>
    <dgm:pt modelId="{F2045A74-ADC7-1746-9668-5C5F09F0E842}" type="pres">
      <dgm:prSet presAssocID="{7B7A091D-87B7-FE4A-9A96-A94A192DFA23}" presName="textRect" presStyleLbl="revTx" presStyleIdx="2" presStyleCnt="6">
        <dgm:presLayoutVars>
          <dgm:bulletEnabled val="1"/>
        </dgm:presLayoutVars>
      </dgm:prSet>
      <dgm:spPr/>
    </dgm:pt>
    <dgm:pt modelId="{F4CBA3B6-880E-4B4C-ABEB-81651041079F}" type="pres">
      <dgm:prSet presAssocID="{D7506AED-7683-4A43-AC25-20E74DE89715}" presName="sibTrans" presStyleLbl="sibTrans2D1" presStyleIdx="0" presStyleCnt="0"/>
      <dgm:spPr/>
    </dgm:pt>
    <dgm:pt modelId="{8E4ACFB5-A60A-3049-B5E2-535F89D67BCB}" type="pres">
      <dgm:prSet presAssocID="{B9E661D9-55AA-0B42-ABC7-5AC03F0379F7}" presName="compNode" presStyleCnt="0"/>
      <dgm:spPr/>
    </dgm:pt>
    <dgm:pt modelId="{992E862A-3048-5445-8259-463AB2199E80}" type="pres">
      <dgm:prSet presAssocID="{B9E661D9-55AA-0B42-ABC7-5AC03F0379F7}" presName="pictRect" presStyleLbl="node1" presStyleIdx="3" presStyleCnt="6"/>
      <dgm:spPr/>
    </dgm:pt>
    <dgm:pt modelId="{B5165D98-5895-4249-8AAF-D97546F8ECA0}" type="pres">
      <dgm:prSet presAssocID="{B9E661D9-55AA-0B42-ABC7-5AC03F0379F7}" presName="textRect" presStyleLbl="revTx" presStyleIdx="3" presStyleCnt="6">
        <dgm:presLayoutVars>
          <dgm:bulletEnabled val="1"/>
        </dgm:presLayoutVars>
      </dgm:prSet>
      <dgm:spPr/>
    </dgm:pt>
    <dgm:pt modelId="{7096D452-84C5-0C48-B2FC-4A17574EBF07}" type="pres">
      <dgm:prSet presAssocID="{9D8A5ED2-8D9A-0C42-B5E5-3B4EC458827C}" presName="sibTrans" presStyleLbl="sibTrans2D1" presStyleIdx="0" presStyleCnt="0"/>
      <dgm:spPr/>
    </dgm:pt>
    <dgm:pt modelId="{A25D4BC3-0468-B044-B2E4-5EA770CF1D2E}" type="pres">
      <dgm:prSet presAssocID="{46C4BE8C-8281-5A47-8FD7-086838E08A26}" presName="compNode" presStyleCnt="0"/>
      <dgm:spPr/>
    </dgm:pt>
    <dgm:pt modelId="{B5299B60-3897-964F-BBD0-676C0B91F87B}" type="pres">
      <dgm:prSet presAssocID="{46C4BE8C-8281-5A47-8FD7-086838E08A26}" presName="pictRect" presStyleLbl="node1" presStyleIdx="4" presStyleCnt="6"/>
      <dgm:spPr/>
    </dgm:pt>
    <dgm:pt modelId="{CB30A7E7-BD88-904E-BBAB-CB4AB7BA0F13}" type="pres">
      <dgm:prSet presAssocID="{46C4BE8C-8281-5A47-8FD7-086838E08A26}" presName="textRect" presStyleLbl="revTx" presStyleIdx="4" presStyleCnt="6">
        <dgm:presLayoutVars>
          <dgm:bulletEnabled val="1"/>
        </dgm:presLayoutVars>
      </dgm:prSet>
      <dgm:spPr/>
    </dgm:pt>
    <dgm:pt modelId="{D842C577-F023-F243-94B8-D7A01AF961AD}" type="pres">
      <dgm:prSet presAssocID="{711D2C96-892D-7041-BA68-B3C3215746B1}" presName="sibTrans" presStyleLbl="sibTrans2D1" presStyleIdx="0" presStyleCnt="0"/>
      <dgm:spPr/>
    </dgm:pt>
    <dgm:pt modelId="{B7E82E88-1D2E-1E47-98B0-B1DC69F9E7FF}" type="pres">
      <dgm:prSet presAssocID="{BA533027-0E39-6341-B80D-1E4E692E017F}" presName="compNode" presStyleCnt="0"/>
      <dgm:spPr/>
    </dgm:pt>
    <dgm:pt modelId="{2964C145-4630-964A-87FA-B7164EA48ADF}" type="pres">
      <dgm:prSet presAssocID="{BA533027-0E39-6341-B80D-1E4E692E017F}" presName="pictRect" presStyleLbl="node1" presStyleIdx="5" presStyleCnt="6"/>
      <dgm:spPr/>
    </dgm:pt>
    <dgm:pt modelId="{BE735F99-F98D-1F47-90F2-99986DBCB8CE}" type="pres">
      <dgm:prSet presAssocID="{BA533027-0E39-6341-B80D-1E4E692E017F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884AF20C-E351-6747-A046-290D26EABEEF}" type="presOf" srcId="{E4882CF4-2667-A34C-AD51-1B71084796F8}" destId="{09924C85-CEF0-D14D-8901-6EFFC2960540}" srcOrd="0" destOrd="0" presId="urn:microsoft.com/office/officeart/2005/8/layout/pList1"/>
    <dgm:cxn modelId="{D88AC91C-5733-9A40-9995-BC9DC46DBF08}" type="presOf" srcId="{46C4BE8C-8281-5A47-8FD7-086838E08A26}" destId="{CB30A7E7-BD88-904E-BBAB-CB4AB7BA0F13}" srcOrd="0" destOrd="0" presId="urn:microsoft.com/office/officeart/2005/8/layout/pList1"/>
    <dgm:cxn modelId="{9DA46C28-61A9-7C45-ABC0-1E686A0CB071}" type="presOf" srcId="{DA711F6A-A43F-E242-BE10-97834001DB1C}" destId="{884B14CC-D3C2-614F-903D-EA8E2883177B}" srcOrd="0" destOrd="0" presId="urn:microsoft.com/office/officeart/2005/8/layout/pList1"/>
    <dgm:cxn modelId="{E054F228-CA8F-C24E-9F26-D350A4862F29}" type="presOf" srcId="{7B7A091D-87B7-FE4A-9A96-A94A192DFA23}" destId="{F2045A74-ADC7-1746-9668-5C5F09F0E842}" srcOrd="0" destOrd="0" presId="urn:microsoft.com/office/officeart/2005/8/layout/pList1"/>
    <dgm:cxn modelId="{2FFD2929-356B-694C-9E0E-B5D1AEAAACE8}" type="presOf" srcId="{D7506AED-7683-4A43-AC25-20E74DE89715}" destId="{F4CBA3B6-880E-4B4C-ABEB-81651041079F}" srcOrd="0" destOrd="0" presId="urn:microsoft.com/office/officeart/2005/8/layout/pList1"/>
    <dgm:cxn modelId="{29E9D43F-45BC-1042-9C3C-DF802523B800}" type="presOf" srcId="{BFEDC52D-8DB5-164F-81AB-E4B93A505BC4}" destId="{657F7875-CC72-F041-AEF3-E1D635734F1A}" srcOrd="0" destOrd="0" presId="urn:microsoft.com/office/officeart/2005/8/layout/pList1"/>
    <dgm:cxn modelId="{B7634F44-83D8-B746-978B-7CACA5D1E559}" srcId="{DA711F6A-A43F-E242-BE10-97834001DB1C}" destId="{46C4BE8C-8281-5A47-8FD7-086838E08A26}" srcOrd="4" destOrd="0" parTransId="{2A12ABBE-12E3-DF4B-8969-D0BC57CCE7D6}" sibTransId="{711D2C96-892D-7041-BA68-B3C3215746B1}"/>
    <dgm:cxn modelId="{B444186C-4EC7-3B41-ADDB-807917F49A72}" type="presOf" srcId="{6C167136-605A-AC43-A759-34A65E0C6D19}" destId="{612BE31D-517F-E740-A9DE-EC75DD6AB993}" srcOrd="0" destOrd="0" presId="urn:microsoft.com/office/officeart/2005/8/layout/pList1"/>
    <dgm:cxn modelId="{CC35444E-DA06-EB40-8EA0-6A18C9F4C17F}" type="presOf" srcId="{B9E661D9-55AA-0B42-ABC7-5AC03F0379F7}" destId="{B5165D98-5895-4249-8AAF-D97546F8ECA0}" srcOrd="0" destOrd="0" presId="urn:microsoft.com/office/officeart/2005/8/layout/pList1"/>
    <dgm:cxn modelId="{66AA6E59-F369-4043-A7C0-0C79B9F39694}" type="presOf" srcId="{711D2C96-892D-7041-BA68-B3C3215746B1}" destId="{D842C577-F023-F243-94B8-D7A01AF961AD}" srcOrd="0" destOrd="0" presId="urn:microsoft.com/office/officeart/2005/8/layout/pList1"/>
    <dgm:cxn modelId="{56A2C08A-3C37-1B4F-98CD-AC18E2546FBA}" srcId="{DA711F6A-A43F-E242-BE10-97834001DB1C}" destId="{BFEDC52D-8DB5-164F-81AB-E4B93A505BC4}" srcOrd="1" destOrd="0" parTransId="{9EBFD591-460E-C84E-BADF-96D64F594E59}" sibTransId="{B8BD4503-7623-3B4A-A8CE-83AB2FE5ED38}"/>
    <dgm:cxn modelId="{2728FD90-0C1A-AA45-9712-1192AFF885DC}" type="presOf" srcId="{BA533027-0E39-6341-B80D-1E4E692E017F}" destId="{BE735F99-F98D-1F47-90F2-99986DBCB8CE}" srcOrd="0" destOrd="0" presId="urn:microsoft.com/office/officeart/2005/8/layout/pList1"/>
    <dgm:cxn modelId="{EEAE1ACF-79E7-704A-B489-9790AA79C2E1}" srcId="{DA711F6A-A43F-E242-BE10-97834001DB1C}" destId="{BA533027-0E39-6341-B80D-1E4E692E017F}" srcOrd="5" destOrd="0" parTransId="{FB88AE17-E79C-BC43-801B-38C2B9E03E96}" sibTransId="{62EDCE0F-A991-FE44-8E13-90341BC340F3}"/>
    <dgm:cxn modelId="{3777E1E0-F98B-6D49-BEFF-58734D15C0B8}" srcId="{DA711F6A-A43F-E242-BE10-97834001DB1C}" destId="{B9E661D9-55AA-0B42-ABC7-5AC03F0379F7}" srcOrd="3" destOrd="0" parTransId="{21256F0E-0D5D-794B-9E2D-F12F451BBAC9}" sibTransId="{9D8A5ED2-8D9A-0C42-B5E5-3B4EC458827C}"/>
    <dgm:cxn modelId="{792646E3-012D-F844-A7C1-C03A72E91761}" srcId="{DA711F6A-A43F-E242-BE10-97834001DB1C}" destId="{E4882CF4-2667-A34C-AD51-1B71084796F8}" srcOrd="0" destOrd="0" parTransId="{B5D62849-378A-EA46-94B9-A4983A175670}" sibTransId="{6C167136-605A-AC43-A759-34A65E0C6D19}"/>
    <dgm:cxn modelId="{58171DF2-11C6-B943-BE08-AE9A03EEDC8D}" type="presOf" srcId="{9D8A5ED2-8D9A-0C42-B5E5-3B4EC458827C}" destId="{7096D452-84C5-0C48-B2FC-4A17574EBF07}" srcOrd="0" destOrd="0" presId="urn:microsoft.com/office/officeart/2005/8/layout/pList1"/>
    <dgm:cxn modelId="{AB7A48F7-BD2A-3746-8FE7-338E7D275915}" type="presOf" srcId="{B8BD4503-7623-3B4A-A8CE-83AB2FE5ED38}" destId="{6D9DD19C-08A2-8845-B590-5D4169DD007B}" srcOrd="0" destOrd="0" presId="urn:microsoft.com/office/officeart/2005/8/layout/pList1"/>
    <dgm:cxn modelId="{1251C7F9-9091-1540-A528-AF6A846F8CAB}" srcId="{DA711F6A-A43F-E242-BE10-97834001DB1C}" destId="{7B7A091D-87B7-FE4A-9A96-A94A192DFA23}" srcOrd="2" destOrd="0" parTransId="{EFE984E8-7FE1-9F41-952A-2021ADA1BB72}" sibTransId="{D7506AED-7683-4A43-AC25-20E74DE89715}"/>
    <dgm:cxn modelId="{DAF09732-326C-0B40-9F74-F3E6B1397192}" type="presParOf" srcId="{884B14CC-D3C2-614F-903D-EA8E2883177B}" destId="{68D0D7E9-F83B-A94D-91E2-1B992BFE8CA9}" srcOrd="0" destOrd="0" presId="urn:microsoft.com/office/officeart/2005/8/layout/pList1"/>
    <dgm:cxn modelId="{134EFA01-C11D-594B-B631-08B8F734B40F}" type="presParOf" srcId="{68D0D7E9-F83B-A94D-91E2-1B992BFE8CA9}" destId="{F1F9BCFE-66AF-874B-A0E0-C7EE0DC099AB}" srcOrd="0" destOrd="0" presId="urn:microsoft.com/office/officeart/2005/8/layout/pList1"/>
    <dgm:cxn modelId="{B4CEA7FB-67C5-C449-8B22-56A1A133C1FC}" type="presParOf" srcId="{68D0D7E9-F83B-A94D-91E2-1B992BFE8CA9}" destId="{09924C85-CEF0-D14D-8901-6EFFC2960540}" srcOrd="1" destOrd="0" presId="urn:microsoft.com/office/officeart/2005/8/layout/pList1"/>
    <dgm:cxn modelId="{16E3D306-896B-DC43-A462-7938D710CA76}" type="presParOf" srcId="{884B14CC-D3C2-614F-903D-EA8E2883177B}" destId="{612BE31D-517F-E740-A9DE-EC75DD6AB993}" srcOrd="1" destOrd="0" presId="urn:microsoft.com/office/officeart/2005/8/layout/pList1"/>
    <dgm:cxn modelId="{187FDDD0-EEEA-1D43-97B6-33BF8D02B1C2}" type="presParOf" srcId="{884B14CC-D3C2-614F-903D-EA8E2883177B}" destId="{CEFCA0DA-3C2C-F142-BC12-B31485B22985}" srcOrd="2" destOrd="0" presId="urn:microsoft.com/office/officeart/2005/8/layout/pList1"/>
    <dgm:cxn modelId="{0E5D3533-9988-BA45-A77C-356F6F380EB3}" type="presParOf" srcId="{CEFCA0DA-3C2C-F142-BC12-B31485B22985}" destId="{F07D6B94-F93A-BB45-92EB-8A1680613F98}" srcOrd="0" destOrd="0" presId="urn:microsoft.com/office/officeart/2005/8/layout/pList1"/>
    <dgm:cxn modelId="{1F37E7C7-3959-7A41-BB0F-3AD72741A35B}" type="presParOf" srcId="{CEFCA0DA-3C2C-F142-BC12-B31485B22985}" destId="{657F7875-CC72-F041-AEF3-E1D635734F1A}" srcOrd="1" destOrd="0" presId="urn:microsoft.com/office/officeart/2005/8/layout/pList1"/>
    <dgm:cxn modelId="{A277DEE1-4EE2-D14C-A699-22511761DC89}" type="presParOf" srcId="{884B14CC-D3C2-614F-903D-EA8E2883177B}" destId="{6D9DD19C-08A2-8845-B590-5D4169DD007B}" srcOrd="3" destOrd="0" presId="urn:microsoft.com/office/officeart/2005/8/layout/pList1"/>
    <dgm:cxn modelId="{98186EC1-3CB1-DE40-ABD6-89B10E06DD8A}" type="presParOf" srcId="{884B14CC-D3C2-614F-903D-EA8E2883177B}" destId="{CE87325C-634C-F94B-A40A-E41A254279BD}" srcOrd="4" destOrd="0" presId="urn:microsoft.com/office/officeart/2005/8/layout/pList1"/>
    <dgm:cxn modelId="{FC73F5F7-BE6D-4C46-BACA-99D64BF453D5}" type="presParOf" srcId="{CE87325C-634C-F94B-A40A-E41A254279BD}" destId="{FC55E781-AED8-7242-951E-354832D134F0}" srcOrd="0" destOrd="0" presId="urn:microsoft.com/office/officeart/2005/8/layout/pList1"/>
    <dgm:cxn modelId="{12296659-D969-044D-9CF2-543EF52977F7}" type="presParOf" srcId="{CE87325C-634C-F94B-A40A-E41A254279BD}" destId="{F2045A74-ADC7-1746-9668-5C5F09F0E842}" srcOrd="1" destOrd="0" presId="urn:microsoft.com/office/officeart/2005/8/layout/pList1"/>
    <dgm:cxn modelId="{08FF7B6C-18B7-6242-BF17-36E2CF0D777A}" type="presParOf" srcId="{884B14CC-D3C2-614F-903D-EA8E2883177B}" destId="{F4CBA3B6-880E-4B4C-ABEB-81651041079F}" srcOrd="5" destOrd="0" presId="urn:microsoft.com/office/officeart/2005/8/layout/pList1"/>
    <dgm:cxn modelId="{952306CD-F47B-CD44-9CF7-D846463F847C}" type="presParOf" srcId="{884B14CC-D3C2-614F-903D-EA8E2883177B}" destId="{8E4ACFB5-A60A-3049-B5E2-535F89D67BCB}" srcOrd="6" destOrd="0" presId="urn:microsoft.com/office/officeart/2005/8/layout/pList1"/>
    <dgm:cxn modelId="{12EF6834-7B51-894E-ADDE-FE00A18C299B}" type="presParOf" srcId="{8E4ACFB5-A60A-3049-B5E2-535F89D67BCB}" destId="{992E862A-3048-5445-8259-463AB2199E80}" srcOrd="0" destOrd="0" presId="urn:microsoft.com/office/officeart/2005/8/layout/pList1"/>
    <dgm:cxn modelId="{71665751-3B41-0C4D-93FA-AAD367D36171}" type="presParOf" srcId="{8E4ACFB5-A60A-3049-B5E2-535F89D67BCB}" destId="{B5165D98-5895-4249-8AAF-D97546F8ECA0}" srcOrd="1" destOrd="0" presId="urn:microsoft.com/office/officeart/2005/8/layout/pList1"/>
    <dgm:cxn modelId="{9F062A1F-E94F-634D-83A5-5A31E98BC932}" type="presParOf" srcId="{884B14CC-D3C2-614F-903D-EA8E2883177B}" destId="{7096D452-84C5-0C48-B2FC-4A17574EBF07}" srcOrd="7" destOrd="0" presId="urn:microsoft.com/office/officeart/2005/8/layout/pList1"/>
    <dgm:cxn modelId="{B0D2B83A-3DAB-0E4D-94D2-A4EE6D86B474}" type="presParOf" srcId="{884B14CC-D3C2-614F-903D-EA8E2883177B}" destId="{A25D4BC3-0468-B044-B2E4-5EA770CF1D2E}" srcOrd="8" destOrd="0" presId="urn:microsoft.com/office/officeart/2005/8/layout/pList1"/>
    <dgm:cxn modelId="{0A7D51EE-2793-1644-B743-924EE379F17F}" type="presParOf" srcId="{A25D4BC3-0468-B044-B2E4-5EA770CF1D2E}" destId="{B5299B60-3897-964F-BBD0-676C0B91F87B}" srcOrd="0" destOrd="0" presId="urn:microsoft.com/office/officeart/2005/8/layout/pList1"/>
    <dgm:cxn modelId="{90EFC95A-9F07-604F-B21A-E151F0725328}" type="presParOf" srcId="{A25D4BC3-0468-B044-B2E4-5EA770CF1D2E}" destId="{CB30A7E7-BD88-904E-BBAB-CB4AB7BA0F13}" srcOrd="1" destOrd="0" presId="urn:microsoft.com/office/officeart/2005/8/layout/pList1"/>
    <dgm:cxn modelId="{8FEB07B0-E69E-4D4A-AD47-1FF80DF6DA6C}" type="presParOf" srcId="{884B14CC-D3C2-614F-903D-EA8E2883177B}" destId="{D842C577-F023-F243-94B8-D7A01AF961AD}" srcOrd="9" destOrd="0" presId="urn:microsoft.com/office/officeart/2005/8/layout/pList1"/>
    <dgm:cxn modelId="{24A16752-FC89-2C4A-8377-901BE8E1816D}" type="presParOf" srcId="{884B14CC-D3C2-614F-903D-EA8E2883177B}" destId="{B7E82E88-1D2E-1E47-98B0-B1DC69F9E7FF}" srcOrd="10" destOrd="0" presId="urn:microsoft.com/office/officeart/2005/8/layout/pList1"/>
    <dgm:cxn modelId="{6540DC29-9CF7-9A42-96C6-E151D9D51846}" type="presParOf" srcId="{B7E82E88-1D2E-1E47-98B0-B1DC69F9E7FF}" destId="{2964C145-4630-964A-87FA-B7164EA48ADF}" srcOrd="0" destOrd="0" presId="urn:microsoft.com/office/officeart/2005/8/layout/pList1"/>
    <dgm:cxn modelId="{4E397FE6-D085-2942-A0B9-239BCA3913F5}" type="presParOf" srcId="{B7E82E88-1D2E-1E47-98B0-B1DC69F9E7FF}" destId="{BE735F99-F98D-1F47-90F2-99986DBCB8C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9BCFE-66AF-874B-A0E0-C7EE0DC099AB}">
      <dsp:nvSpPr>
        <dsp:cNvPr id="0" name=""/>
        <dsp:cNvSpPr/>
      </dsp:nvSpPr>
      <dsp:spPr>
        <a:xfrm>
          <a:off x="644469" y="2469"/>
          <a:ext cx="1607964" cy="1107887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24C85-CEF0-D14D-8901-6EFFC2960540}">
      <dsp:nvSpPr>
        <dsp:cNvPr id="0" name=""/>
        <dsp:cNvSpPr/>
      </dsp:nvSpPr>
      <dsp:spPr>
        <a:xfrm>
          <a:off x="644469" y="1110356"/>
          <a:ext cx="1607964" cy="596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Categorical Cross-Entropy</a:t>
          </a:r>
          <a:endParaRPr lang="en-US" sz="1500" kern="1200" dirty="0"/>
        </a:p>
      </dsp:txBody>
      <dsp:txXfrm>
        <a:off x="644469" y="1110356"/>
        <a:ext cx="1607964" cy="596554"/>
      </dsp:txXfrm>
    </dsp:sp>
    <dsp:sp modelId="{F07D6B94-F93A-BB45-92EB-8A1680613F98}">
      <dsp:nvSpPr>
        <dsp:cNvPr id="0" name=""/>
        <dsp:cNvSpPr/>
      </dsp:nvSpPr>
      <dsp:spPr>
        <a:xfrm>
          <a:off x="2413297" y="2469"/>
          <a:ext cx="1607964" cy="1107887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8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F7875-CC72-F041-AEF3-E1D635734F1A}">
      <dsp:nvSpPr>
        <dsp:cNvPr id="0" name=""/>
        <dsp:cNvSpPr/>
      </dsp:nvSpPr>
      <dsp:spPr>
        <a:xfrm>
          <a:off x="2413297" y="1110356"/>
          <a:ext cx="1607964" cy="596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 err="1"/>
            <a:t>ReLU</a:t>
          </a:r>
          <a:endParaRPr lang="en-US" sz="1500" kern="1200" dirty="0"/>
        </a:p>
      </dsp:txBody>
      <dsp:txXfrm>
        <a:off x="2413297" y="1110356"/>
        <a:ext cx="1607964" cy="596554"/>
      </dsp:txXfrm>
    </dsp:sp>
    <dsp:sp modelId="{FC55E781-AED8-7242-951E-354832D134F0}">
      <dsp:nvSpPr>
        <dsp:cNvPr id="0" name=""/>
        <dsp:cNvSpPr/>
      </dsp:nvSpPr>
      <dsp:spPr>
        <a:xfrm>
          <a:off x="4182126" y="2469"/>
          <a:ext cx="1607964" cy="1107887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16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45A74-ADC7-1746-9668-5C5F09F0E842}">
      <dsp:nvSpPr>
        <dsp:cNvPr id="0" name=""/>
        <dsp:cNvSpPr/>
      </dsp:nvSpPr>
      <dsp:spPr>
        <a:xfrm>
          <a:off x="4182126" y="1110356"/>
          <a:ext cx="1607964" cy="596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ADAM</a:t>
          </a:r>
          <a:endParaRPr lang="en-US" sz="1500" kern="1200" dirty="0"/>
        </a:p>
      </dsp:txBody>
      <dsp:txXfrm>
        <a:off x="4182126" y="1110356"/>
        <a:ext cx="1607964" cy="596554"/>
      </dsp:txXfrm>
    </dsp:sp>
    <dsp:sp modelId="{992E862A-3048-5445-8259-463AB2199E80}">
      <dsp:nvSpPr>
        <dsp:cNvPr id="0" name=""/>
        <dsp:cNvSpPr/>
      </dsp:nvSpPr>
      <dsp:spPr>
        <a:xfrm>
          <a:off x="644469" y="1867707"/>
          <a:ext cx="1607964" cy="1107887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24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65D98-5895-4249-8AAF-D97546F8ECA0}">
      <dsp:nvSpPr>
        <dsp:cNvPr id="0" name=""/>
        <dsp:cNvSpPr/>
      </dsp:nvSpPr>
      <dsp:spPr>
        <a:xfrm>
          <a:off x="644469" y="2975595"/>
          <a:ext cx="1607964" cy="596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0.001</a:t>
          </a:r>
          <a:endParaRPr lang="en-US" sz="1500" kern="1200" dirty="0"/>
        </a:p>
      </dsp:txBody>
      <dsp:txXfrm>
        <a:off x="644469" y="2975595"/>
        <a:ext cx="1607964" cy="596554"/>
      </dsp:txXfrm>
    </dsp:sp>
    <dsp:sp modelId="{B5299B60-3897-964F-BBD0-676C0B91F87B}">
      <dsp:nvSpPr>
        <dsp:cNvPr id="0" name=""/>
        <dsp:cNvSpPr/>
      </dsp:nvSpPr>
      <dsp:spPr>
        <a:xfrm>
          <a:off x="2413297" y="1867707"/>
          <a:ext cx="1607964" cy="1107887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32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0A7E7-BD88-904E-BBAB-CB4AB7BA0F13}">
      <dsp:nvSpPr>
        <dsp:cNvPr id="0" name=""/>
        <dsp:cNvSpPr/>
      </dsp:nvSpPr>
      <dsp:spPr>
        <a:xfrm>
          <a:off x="2413297" y="2975595"/>
          <a:ext cx="1607964" cy="596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30</a:t>
          </a:r>
        </a:p>
      </dsp:txBody>
      <dsp:txXfrm>
        <a:off x="2413297" y="2975595"/>
        <a:ext cx="1607964" cy="596554"/>
      </dsp:txXfrm>
    </dsp:sp>
    <dsp:sp modelId="{2964C145-4630-964A-87FA-B7164EA48ADF}">
      <dsp:nvSpPr>
        <dsp:cNvPr id="0" name=""/>
        <dsp:cNvSpPr/>
      </dsp:nvSpPr>
      <dsp:spPr>
        <a:xfrm>
          <a:off x="4182126" y="1867707"/>
          <a:ext cx="1607964" cy="1107887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35F99-F98D-1F47-90F2-99986DBCB8CE}">
      <dsp:nvSpPr>
        <dsp:cNvPr id="0" name=""/>
        <dsp:cNvSpPr/>
      </dsp:nvSpPr>
      <dsp:spPr>
        <a:xfrm>
          <a:off x="4182126" y="2975595"/>
          <a:ext cx="1607964" cy="596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32</a:t>
          </a:r>
        </a:p>
      </dsp:txBody>
      <dsp:txXfrm>
        <a:off x="4182126" y="2975595"/>
        <a:ext cx="1607964" cy="596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193f37a9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193f37a9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52b6c38c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852b6c38c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38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3d9f7a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3d9f7a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479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284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826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681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892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356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544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03d9f7a28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03d9f7a28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10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3d9f7a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3d9f7a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03d9f7a28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03d9f7a28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3d9f7a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3d9f7a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403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411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721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961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06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853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210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942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3d9f7a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3d9f7a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53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52b6c38c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852b6c38c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922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52b6c38c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852b6c38c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59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3d9f7a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3d9f7a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968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52b6c38c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852b6c38c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720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52b6c38c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852b6c38c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74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52b6c38c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852b6c38c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30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52b6c38c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852b6c38c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19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16500" y="1544600"/>
            <a:ext cx="3803100" cy="14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6500" y="3176800"/>
            <a:ext cx="38031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torage.googleapis.com/waymo-uploads/files/documents/safety/Collision%20Avoidance%20Effectiveness%20of%20an%20Automated%20Driving%20System%20Using%20a%20Human%20Driver%20Behavior%20Reference%20Model%20in%20Reconstructed%20Fatal%20Collisions.pdf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exels-kelly-2941116-4096x2160-24fps">
            <a:hlinkClick r:id="" action="ppaction://media"/>
            <a:extLst>
              <a:ext uri="{FF2B5EF4-FFF2-40B4-BE49-F238E27FC236}">
                <a16:creationId xmlns:a16="http://schemas.microsoft.com/office/drawing/2014/main" id="{AB9CE47E-B607-8C41-648D-0E7251940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455" y="1902557"/>
            <a:ext cx="7897091" cy="3487124"/>
          </a:xfrm>
          <a:prstGeom prst="trapezoid">
            <a:avLst>
              <a:gd name="adj" fmla="val 99036"/>
            </a:avLst>
          </a:prstGeom>
        </p:spPr>
      </p:pic>
      <p:grpSp>
        <p:nvGrpSpPr>
          <p:cNvPr id="7" name="Google Shape;311;p19">
            <a:extLst>
              <a:ext uri="{FF2B5EF4-FFF2-40B4-BE49-F238E27FC236}">
                <a16:creationId xmlns:a16="http://schemas.microsoft.com/office/drawing/2014/main" id="{8E5F4320-BB55-2352-2BBE-4CEAFCA9FCDF}"/>
              </a:ext>
            </a:extLst>
          </p:cNvPr>
          <p:cNvGrpSpPr/>
          <p:nvPr/>
        </p:nvGrpSpPr>
        <p:grpSpPr>
          <a:xfrm>
            <a:off x="623454" y="1695523"/>
            <a:ext cx="7897091" cy="3702953"/>
            <a:chOff x="1650925" y="2578007"/>
            <a:chExt cx="5842149" cy="2724234"/>
          </a:xfrm>
        </p:grpSpPr>
        <p:sp>
          <p:nvSpPr>
            <p:cNvPr id="8" name="Google Shape;312;p19">
              <a:extLst>
                <a:ext uri="{FF2B5EF4-FFF2-40B4-BE49-F238E27FC236}">
                  <a16:creationId xmlns:a16="http://schemas.microsoft.com/office/drawing/2014/main" id="{A483C23A-CB2C-2A51-8E64-FA4303F93ACB}"/>
                </a:ext>
              </a:extLst>
            </p:cNvPr>
            <p:cNvSpPr/>
            <p:nvPr/>
          </p:nvSpPr>
          <p:spPr>
            <a:xfrm>
              <a:off x="1650925" y="2736791"/>
              <a:ext cx="5842149" cy="2565450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rgbClr val="595959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313;p19">
              <a:extLst>
                <a:ext uri="{FF2B5EF4-FFF2-40B4-BE49-F238E27FC236}">
                  <a16:creationId xmlns:a16="http://schemas.microsoft.com/office/drawing/2014/main" id="{C99D1C4E-EAB1-11B5-EB42-ABAD58C9F2F6}"/>
                </a:ext>
              </a:extLst>
            </p:cNvPr>
            <p:cNvSpPr/>
            <p:nvPr/>
          </p:nvSpPr>
          <p:spPr>
            <a:xfrm>
              <a:off x="4805869" y="2578007"/>
              <a:ext cx="2011063" cy="2565450"/>
            </a:xfrm>
            <a:custGeom>
              <a:avLst/>
              <a:gdLst/>
              <a:ahLst/>
              <a:cxnLst/>
              <a:rect l="l" t="t" r="r" b="b"/>
              <a:pathLst>
                <a:path w="70962" h="90524" extrusionOk="0">
                  <a:moveTo>
                    <a:pt x="1" y="1"/>
                  </a:moveTo>
                  <a:lnTo>
                    <a:pt x="64759" y="90524"/>
                  </a:lnTo>
                  <a:lnTo>
                    <a:pt x="70962" y="9052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14;p19">
              <a:extLst>
                <a:ext uri="{FF2B5EF4-FFF2-40B4-BE49-F238E27FC236}">
                  <a16:creationId xmlns:a16="http://schemas.microsoft.com/office/drawing/2014/main" id="{18C21322-2BDC-7858-BAA6-EF7368D8C789}"/>
                </a:ext>
              </a:extLst>
            </p:cNvPr>
            <p:cNvSpPr/>
            <p:nvPr/>
          </p:nvSpPr>
          <p:spPr>
            <a:xfrm>
              <a:off x="2327128" y="2578007"/>
              <a:ext cx="2011063" cy="2565450"/>
            </a:xfrm>
            <a:custGeom>
              <a:avLst/>
              <a:gdLst/>
              <a:ahLst/>
              <a:cxnLst/>
              <a:rect l="l" t="t" r="r" b="b"/>
              <a:pathLst>
                <a:path w="70962" h="90524" extrusionOk="0">
                  <a:moveTo>
                    <a:pt x="70628" y="1"/>
                  </a:moveTo>
                  <a:lnTo>
                    <a:pt x="0" y="90524"/>
                  </a:lnTo>
                  <a:lnTo>
                    <a:pt x="6204" y="90524"/>
                  </a:lnTo>
                  <a:lnTo>
                    <a:pt x="70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315;p19">
              <a:extLst>
                <a:ext uri="{FF2B5EF4-FFF2-40B4-BE49-F238E27FC236}">
                  <a16:creationId xmlns:a16="http://schemas.microsoft.com/office/drawing/2014/main" id="{6BBF6377-05D5-0A79-856C-313200F33BF9}"/>
                </a:ext>
              </a:extLst>
            </p:cNvPr>
            <p:cNvGrpSpPr/>
            <p:nvPr/>
          </p:nvGrpSpPr>
          <p:grpSpPr>
            <a:xfrm>
              <a:off x="4430982" y="2804419"/>
              <a:ext cx="282125" cy="2336724"/>
              <a:chOff x="4430982" y="2804419"/>
              <a:chExt cx="282125" cy="2336724"/>
            </a:xfrm>
          </p:grpSpPr>
          <p:sp>
            <p:nvSpPr>
              <p:cNvPr id="12" name="Google Shape;316;p19">
                <a:extLst>
                  <a:ext uri="{FF2B5EF4-FFF2-40B4-BE49-F238E27FC236}">
                    <a16:creationId xmlns:a16="http://schemas.microsoft.com/office/drawing/2014/main" id="{F4385E00-6745-502E-A5C0-DC55E27EB095}"/>
                  </a:ext>
                </a:extLst>
              </p:cNvPr>
              <p:cNvSpPr/>
              <p:nvPr/>
            </p:nvSpPr>
            <p:spPr>
              <a:xfrm>
                <a:off x="4520736" y="3227912"/>
                <a:ext cx="128267" cy="354987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17;p19">
                <a:extLst>
                  <a:ext uri="{FF2B5EF4-FFF2-40B4-BE49-F238E27FC236}">
                    <a16:creationId xmlns:a16="http://schemas.microsoft.com/office/drawing/2014/main" id="{18D9FFEC-6189-88D5-5A89-CF82275CFFD2}"/>
                  </a:ext>
                </a:extLst>
              </p:cNvPr>
              <p:cNvSpPr/>
              <p:nvPr/>
            </p:nvSpPr>
            <p:spPr>
              <a:xfrm>
                <a:off x="4430982" y="4517550"/>
                <a:ext cx="282125" cy="623593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18;p19">
                <a:extLst>
                  <a:ext uri="{FF2B5EF4-FFF2-40B4-BE49-F238E27FC236}">
                    <a16:creationId xmlns:a16="http://schemas.microsoft.com/office/drawing/2014/main" id="{146DE9D6-6EF9-02E5-DBE7-B40423159691}"/>
                  </a:ext>
                </a:extLst>
              </p:cNvPr>
              <p:cNvSpPr/>
              <p:nvPr/>
            </p:nvSpPr>
            <p:spPr>
              <a:xfrm>
                <a:off x="4481598" y="3777918"/>
                <a:ext cx="195404" cy="48319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19;p19">
                <a:extLst>
                  <a:ext uri="{FF2B5EF4-FFF2-40B4-BE49-F238E27FC236}">
                    <a16:creationId xmlns:a16="http://schemas.microsoft.com/office/drawing/2014/main" id="{E05D3820-1543-4ED7-AE71-A4AEA886AB7A}"/>
                  </a:ext>
                </a:extLst>
              </p:cNvPr>
              <p:cNvSpPr/>
              <p:nvPr/>
            </p:nvSpPr>
            <p:spPr>
              <a:xfrm>
                <a:off x="4551117" y="2804419"/>
                <a:ext cx="76291" cy="252764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341661" y="1026801"/>
            <a:ext cx="4812632" cy="14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The German Traffic Sign Benchmark </a:t>
            </a:r>
            <a:r>
              <a:rPr lang="en-GB" dirty="0">
                <a:solidFill>
                  <a:srgbClr val="FD544E"/>
                </a:solidFill>
              </a:rPr>
              <a:t>(GTSB)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B43174-08F3-8A95-CE53-B45201590D98}"/>
              </a:ext>
            </a:extLst>
          </p:cNvPr>
          <p:cNvSpPr txBox="1"/>
          <p:nvPr/>
        </p:nvSpPr>
        <p:spPr>
          <a:xfrm>
            <a:off x="6905569" y="3646119"/>
            <a:ext cx="207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by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 Daniel Ferreira &amp; Guilherme Antunes </a:t>
            </a:r>
          </a:p>
          <a:p>
            <a:pPr algn="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for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 TAA </a:t>
            </a:r>
          </a:p>
          <a:p>
            <a:pPr algn="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at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Universidade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 de Aveiro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Context"/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</a:t>
            </a:r>
            <a:endParaRPr dirty="0"/>
          </a:p>
        </p:txBody>
      </p:sp>
      <p:sp>
        <p:nvSpPr>
          <p:cNvPr id="3" name="Google Shape;204;p16">
            <a:extLst>
              <a:ext uri="{FF2B5EF4-FFF2-40B4-BE49-F238E27FC236}">
                <a16:creationId xmlns:a16="http://schemas.microsoft.com/office/drawing/2014/main" id="{E58474DD-0732-E8FE-12F2-D7B4BD74312F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" name="Google Shape;452;p22">
            <a:extLst>
              <a:ext uri="{FF2B5EF4-FFF2-40B4-BE49-F238E27FC236}">
                <a16:creationId xmlns:a16="http://schemas.microsoft.com/office/drawing/2014/main" id="{A4FD00C5-F4EA-E73A-C07B-0BF0EA4D0271}"/>
              </a:ext>
            </a:extLst>
          </p:cNvPr>
          <p:cNvGrpSpPr/>
          <p:nvPr/>
        </p:nvGrpSpPr>
        <p:grpSpPr>
          <a:xfrm rot="16200000">
            <a:off x="248515" y="2789788"/>
            <a:ext cx="8287465" cy="3750437"/>
            <a:chOff x="0" y="1392996"/>
            <a:chExt cx="8529833" cy="3750437"/>
          </a:xfrm>
        </p:grpSpPr>
        <p:sp>
          <p:nvSpPr>
            <p:cNvPr id="11" name="Google Shape;453;p22">
              <a:extLst>
                <a:ext uri="{FF2B5EF4-FFF2-40B4-BE49-F238E27FC236}">
                  <a16:creationId xmlns:a16="http://schemas.microsoft.com/office/drawing/2014/main" id="{E7C6645E-37DA-DF59-ACAF-2648755EDC92}"/>
                </a:ext>
              </a:extLst>
            </p:cNvPr>
            <p:cNvSpPr/>
            <p:nvPr/>
          </p:nvSpPr>
          <p:spPr>
            <a:xfrm>
              <a:off x="0" y="1392996"/>
              <a:ext cx="8529833" cy="3750427"/>
            </a:xfrm>
            <a:custGeom>
              <a:avLst/>
              <a:gdLst/>
              <a:ahLst/>
              <a:cxnLst/>
              <a:rect l="l" t="t" r="r" b="b"/>
              <a:pathLst>
                <a:path w="267058" h="117421" extrusionOk="0">
                  <a:moveTo>
                    <a:pt x="1" y="1"/>
                  </a:moveTo>
                  <a:lnTo>
                    <a:pt x="1" y="17027"/>
                  </a:lnTo>
                  <a:lnTo>
                    <a:pt x="242198" y="17027"/>
                  </a:lnTo>
                  <a:cubicBezTo>
                    <a:pt x="246520" y="17027"/>
                    <a:pt x="250020" y="20539"/>
                    <a:pt x="250020" y="24849"/>
                  </a:cubicBezTo>
                  <a:lnTo>
                    <a:pt x="250020" y="117420"/>
                  </a:lnTo>
                  <a:lnTo>
                    <a:pt x="267058" y="117420"/>
                  </a:lnTo>
                  <a:lnTo>
                    <a:pt x="267058" y="24849"/>
                  </a:lnTo>
                  <a:cubicBezTo>
                    <a:pt x="267058" y="11121"/>
                    <a:pt x="255926" y="1"/>
                    <a:pt x="242198" y="1"/>
                  </a:cubicBezTo>
                  <a:close/>
                </a:path>
              </a:pathLst>
            </a:custGeom>
            <a:solidFill>
              <a:srgbClr val="595959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54;p22">
              <a:extLst>
                <a:ext uri="{FF2B5EF4-FFF2-40B4-BE49-F238E27FC236}">
                  <a16:creationId xmlns:a16="http://schemas.microsoft.com/office/drawing/2014/main" id="{E2CF3B74-E0B7-1B68-CD28-FF2D35271D84}"/>
                </a:ext>
              </a:extLst>
            </p:cNvPr>
            <p:cNvSpPr/>
            <p:nvPr/>
          </p:nvSpPr>
          <p:spPr>
            <a:xfrm>
              <a:off x="106873" y="1651971"/>
              <a:ext cx="8163992" cy="3384203"/>
            </a:xfrm>
            <a:custGeom>
              <a:avLst/>
              <a:gdLst/>
              <a:ahLst/>
              <a:cxnLst/>
              <a:rect l="l" t="t" r="r" b="b"/>
              <a:pathLst>
                <a:path w="255604" h="105955" extrusionOk="0">
                  <a:moveTo>
                    <a:pt x="0" y="1"/>
                  </a:moveTo>
                  <a:lnTo>
                    <a:pt x="0" y="811"/>
                  </a:lnTo>
                  <a:lnTo>
                    <a:pt x="2310" y="811"/>
                  </a:lnTo>
                  <a:lnTo>
                    <a:pt x="2310" y="1"/>
                  </a:lnTo>
                  <a:close/>
                  <a:moveTo>
                    <a:pt x="4513" y="1"/>
                  </a:moveTo>
                  <a:lnTo>
                    <a:pt x="4513" y="811"/>
                  </a:lnTo>
                  <a:lnTo>
                    <a:pt x="6811" y="811"/>
                  </a:lnTo>
                  <a:lnTo>
                    <a:pt x="6811" y="1"/>
                  </a:lnTo>
                  <a:close/>
                  <a:moveTo>
                    <a:pt x="9013" y="1"/>
                  </a:moveTo>
                  <a:lnTo>
                    <a:pt x="9013" y="811"/>
                  </a:lnTo>
                  <a:lnTo>
                    <a:pt x="11323" y="811"/>
                  </a:lnTo>
                  <a:lnTo>
                    <a:pt x="11323" y="1"/>
                  </a:lnTo>
                  <a:close/>
                  <a:moveTo>
                    <a:pt x="13514" y="1"/>
                  </a:moveTo>
                  <a:lnTo>
                    <a:pt x="13514" y="811"/>
                  </a:lnTo>
                  <a:lnTo>
                    <a:pt x="15824" y="811"/>
                  </a:lnTo>
                  <a:lnTo>
                    <a:pt x="15824" y="1"/>
                  </a:lnTo>
                  <a:close/>
                  <a:moveTo>
                    <a:pt x="18015" y="1"/>
                  </a:moveTo>
                  <a:lnTo>
                    <a:pt x="18015" y="811"/>
                  </a:lnTo>
                  <a:lnTo>
                    <a:pt x="20324" y="811"/>
                  </a:lnTo>
                  <a:lnTo>
                    <a:pt x="20324" y="1"/>
                  </a:lnTo>
                  <a:close/>
                  <a:moveTo>
                    <a:pt x="22515" y="1"/>
                  </a:moveTo>
                  <a:lnTo>
                    <a:pt x="22515" y="811"/>
                  </a:lnTo>
                  <a:lnTo>
                    <a:pt x="24825" y="811"/>
                  </a:lnTo>
                  <a:lnTo>
                    <a:pt x="24825" y="1"/>
                  </a:lnTo>
                  <a:close/>
                  <a:moveTo>
                    <a:pt x="27016" y="1"/>
                  </a:moveTo>
                  <a:lnTo>
                    <a:pt x="27016" y="811"/>
                  </a:lnTo>
                  <a:lnTo>
                    <a:pt x="29325" y="811"/>
                  </a:lnTo>
                  <a:lnTo>
                    <a:pt x="29325" y="1"/>
                  </a:lnTo>
                  <a:close/>
                  <a:moveTo>
                    <a:pt x="31516" y="1"/>
                  </a:moveTo>
                  <a:lnTo>
                    <a:pt x="31516" y="811"/>
                  </a:lnTo>
                  <a:lnTo>
                    <a:pt x="33826" y="811"/>
                  </a:lnTo>
                  <a:lnTo>
                    <a:pt x="33826" y="1"/>
                  </a:lnTo>
                  <a:close/>
                  <a:moveTo>
                    <a:pt x="36017" y="1"/>
                  </a:moveTo>
                  <a:lnTo>
                    <a:pt x="36017" y="811"/>
                  </a:lnTo>
                  <a:lnTo>
                    <a:pt x="38327" y="811"/>
                  </a:lnTo>
                  <a:lnTo>
                    <a:pt x="38327" y="1"/>
                  </a:lnTo>
                  <a:close/>
                  <a:moveTo>
                    <a:pt x="40517" y="1"/>
                  </a:moveTo>
                  <a:lnTo>
                    <a:pt x="40517" y="811"/>
                  </a:lnTo>
                  <a:lnTo>
                    <a:pt x="42827" y="811"/>
                  </a:lnTo>
                  <a:lnTo>
                    <a:pt x="42827" y="1"/>
                  </a:lnTo>
                  <a:close/>
                  <a:moveTo>
                    <a:pt x="45030" y="1"/>
                  </a:moveTo>
                  <a:lnTo>
                    <a:pt x="45030" y="811"/>
                  </a:lnTo>
                  <a:lnTo>
                    <a:pt x="47328" y="811"/>
                  </a:lnTo>
                  <a:lnTo>
                    <a:pt x="47328" y="1"/>
                  </a:lnTo>
                  <a:close/>
                  <a:moveTo>
                    <a:pt x="49530" y="1"/>
                  </a:moveTo>
                  <a:lnTo>
                    <a:pt x="49530" y="811"/>
                  </a:lnTo>
                  <a:lnTo>
                    <a:pt x="51840" y="811"/>
                  </a:lnTo>
                  <a:lnTo>
                    <a:pt x="51840" y="1"/>
                  </a:lnTo>
                  <a:close/>
                  <a:moveTo>
                    <a:pt x="54031" y="1"/>
                  </a:moveTo>
                  <a:lnTo>
                    <a:pt x="54031" y="811"/>
                  </a:lnTo>
                  <a:lnTo>
                    <a:pt x="56341" y="811"/>
                  </a:lnTo>
                  <a:lnTo>
                    <a:pt x="56341" y="1"/>
                  </a:lnTo>
                  <a:close/>
                  <a:moveTo>
                    <a:pt x="58531" y="1"/>
                  </a:moveTo>
                  <a:lnTo>
                    <a:pt x="58531" y="811"/>
                  </a:lnTo>
                  <a:lnTo>
                    <a:pt x="60841" y="811"/>
                  </a:lnTo>
                  <a:lnTo>
                    <a:pt x="60841" y="1"/>
                  </a:lnTo>
                  <a:close/>
                  <a:moveTo>
                    <a:pt x="63032" y="1"/>
                  </a:moveTo>
                  <a:lnTo>
                    <a:pt x="63032" y="811"/>
                  </a:lnTo>
                  <a:lnTo>
                    <a:pt x="65342" y="811"/>
                  </a:lnTo>
                  <a:lnTo>
                    <a:pt x="65342" y="1"/>
                  </a:lnTo>
                  <a:close/>
                  <a:moveTo>
                    <a:pt x="67533" y="1"/>
                  </a:moveTo>
                  <a:lnTo>
                    <a:pt x="67533" y="811"/>
                  </a:lnTo>
                  <a:lnTo>
                    <a:pt x="69842" y="811"/>
                  </a:lnTo>
                  <a:lnTo>
                    <a:pt x="69842" y="1"/>
                  </a:lnTo>
                  <a:close/>
                  <a:moveTo>
                    <a:pt x="72033" y="1"/>
                  </a:moveTo>
                  <a:lnTo>
                    <a:pt x="72033" y="811"/>
                  </a:lnTo>
                  <a:lnTo>
                    <a:pt x="74343" y="811"/>
                  </a:lnTo>
                  <a:lnTo>
                    <a:pt x="74343" y="1"/>
                  </a:lnTo>
                  <a:close/>
                  <a:moveTo>
                    <a:pt x="76534" y="1"/>
                  </a:moveTo>
                  <a:lnTo>
                    <a:pt x="76534" y="811"/>
                  </a:lnTo>
                  <a:lnTo>
                    <a:pt x="78844" y="811"/>
                  </a:lnTo>
                  <a:lnTo>
                    <a:pt x="78844" y="1"/>
                  </a:lnTo>
                  <a:close/>
                  <a:moveTo>
                    <a:pt x="81034" y="1"/>
                  </a:moveTo>
                  <a:lnTo>
                    <a:pt x="81034" y="811"/>
                  </a:lnTo>
                  <a:lnTo>
                    <a:pt x="83344" y="811"/>
                  </a:lnTo>
                  <a:lnTo>
                    <a:pt x="83344" y="1"/>
                  </a:lnTo>
                  <a:close/>
                  <a:moveTo>
                    <a:pt x="85535" y="1"/>
                  </a:moveTo>
                  <a:lnTo>
                    <a:pt x="85535" y="811"/>
                  </a:lnTo>
                  <a:lnTo>
                    <a:pt x="87845" y="811"/>
                  </a:lnTo>
                  <a:lnTo>
                    <a:pt x="87845" y="1"/>
                  </a:lnTo>
                  <a:close/>
                  <a:moveTo>
                    <a:pt x="90047" y="1"/>
                  </a:moveTo>
                  <a:lnTo>
                    <a:pt x="90047" y="811"/>
                  </a:lnTo>
                  <a:lnTo>
                    <a:pt x="92357" y="811"/>
                  </a:lnTo>
                  <a:lnTo>
                    <a:pt x="92357" y="1"/>
                  </a:lnTo>
                  <a:close/>
                  <a:moveTo>
                    <a:pt x="94548" y="1"/>
                  </a:moveTo>
                  <a:lnTo>
                    <a:pt x="94548" y="811"/>
                  </a:lnTo>
                  <a:lnTo>
                    <a:pt x="96858" y="811"/>
                  </a:lnTo>
                  <a:lnTo>
                    <a:pt x="96858" y="1"/>
                  </a:lnTo>
                  <a:close/>
                  <a:moveTo>
                    <a:pt x="99048" y="1"/>
                  </a:moveTo>
                  <a:lnTo>
                    <a:pt x="99048" y="811"/>
                  </a:lnTo>
                  <a:lnTo>
                    <a:pt x="101358" y="811"/>
                  </a:lnTo>
                  <a:lnTo>
                    <a:pt x="101358" y="1"/>
                  </a:lnTo>
                  <a:close/>
                  <a:moveTo>
                    <a:pt x="103549" y="1"/>
                  </a:moveTo>
                  <a:lnTo>
                    <a:pt x="103549" y="811"/>
                  </a:lnTo>
                  <a:lnTo>
                    <a:pt x="105859" y="811"/>
                  </a:lnTo>
                  <a:lnTo>
                    <a:pt x="105859" y="1"/>
                  </a:lnTo>
                  <a:close/>
                  <a:moveTo>
                    <a:pt x="108050" y="1"/>
                  </a:moveTo>
                  <a:lnTo>
                    <a:pt x="108050" y="811"/>
                  </a:lnTo>
                  <a:lnTo>
                    <a:pt x="110359" y="811"/>
                  </a:lnTo>
                  <a:lnTo>
                    <a:pt x="110359" y="1"/>
                  </a:lnTo>
                  <a:close/>
                  <a:moveTo>
                    <a:pt x="112550" y="1"/>
                  </a:moveTo>
                  <a:lnTo>
                    <a:pt x="112550" y="811"/>
                  </a:lnTo>
                  <a:lnTo>
                    <a:pt x="114860" y="811"/>
                  </a:lnTo>
                  <a:lnTo>
                    <a:pt x="114860" y="1"/>
                  </a:lnTo>
                  <a:close/>
                  <a:moveTo>
                    <a:pt x="117051" y="1"/>
                  </a:moveTo>
                  <a:lnTo>
                    <a:pt x="117051" y="811"/>
                  </a:lnTo>
                  <a:lnTo>
                    <a:pt x="119361" y="811"/>
                  </a:lnTo>
                  <a:lnTo>
                    <a:pt x="119361" y="1"/>
                  </a:lnTo>
                  <a:close/>
                  <a:moveTo>
                    <a:pt x="121551" y="1"/>
                  </a:moveTo>
                  <a:lnTo>
                    <a:pt x="121551" y="811"/>
                  </a:lnTo>
                  <a:lnTo>
                    <a:pt x="123861" y="811"/>
                  </a:lnTo>
                  <a:lnTo>
                    <a:pt x="123861" y="1"/>
                  </a:lnTo>
                  <a:close/>
                  <a:moveTo>
                    <a:pt x="126052" y="1"/>
                  </a:moveTo>
                  <a:lnTo>
                    <a:pt x="126052" y="811"/>
                  </a:lnTo>
                  <a:lnTo>
                    <a:pt x="128362" y="811"/>
                  </a:lnTo>
                  <a:lnTo>
                    <a:pt x="128362" y="1"/>
                  </a:lnTo>
                  <a:close/>
                  <a:moveTo>
                    <a:pt x="130564" y="1"/>
                  </a:moveTo>
                  <a:lnTo>
                    <a:pt x="130564" y="811"/>
                  </a:lnTo>
                  <a:lnTo>
                    <a:pt x="132862" y="811"/>
                  </a:lnTo>
                  <a:lnTo>
                    <a:pt x="132862" y="1"/>
                  </a:lnTo>
                  <a:close/>
                  <a:moveTo>
                    <a:pt x="135065" y="1"/>
                  </a:moveTo>
                  <a:lnTo>
                    <a:pt x="135065" y="811"/>
                  </a:lnTo>
                  <a:lnTo>
                    <a:pt x="137375" y="811"/>
                  </a:lnTo>
                  <a:lnTo>
                    <a:pt x="137375" y="1"/>
                  </a:lnTo>
                  <a:close/>
                  <a:moveTo>
                    <a:pt x="139565" y="1"/>
                  </a:moveTo>
                  <a:lnTo>
                    <a:pt x="139565" y="811"/>
                  </a:lnTo>
                  <a:lnTo>
                    <a:pt x="141875" y="811"/>
                  </a:lnTo>
                  <a:lnTo>
                    <a:pt x="141875" y="1"/>
                  </a:lnTo>
                  <a:close/>
                  <a:moveTo>
                    <a:pt x="144066" y="1"/>
                  </a:moveTo>
                  <a:lnTo>
                    <a:pt x="144066" y="811"/>
                  </a:lnTo>
                  <a:lnTo>
                    <a:pt x="146376" y="811"/>
                  </a:lnTo>
                  <a:lnTo>
                    <a:pt x="146376" y="1"/>
                  </a:lnTo>
                  <a:close/>
                  <a:moveTo>
                    <a:pt x="148567" y="1"/>
                  </a:moveTo>
                  <a:lnTo>
                    <a:pt x="148567" y="811"/>
                  </a:lnTo>
                  <a:lnTo>
                    <a:pt x="150876" y="811"/>
                  </a:lnTo>
                  <a:lnTo>
                    <a:pt x="150876" y="1"/>
                  </a:lnTo>
                  <a:close/>
                  <a:moveTo>
                    <a:pt x="153067" y="1"/>
                  </a:moveTo>
                  <a:lnTo>
                    <a:pt x="153067" y="811"/>
                  </a:lnTo>
                  <a:lnTo>
                    <a:pt x="155377" y="811"/>
                  </a:lnTo>
                  <a:lnTo>
                    <a:pt x="155377" y="1"/>
                  </a:lnTo>
                  <a:close/>
                  <a:moveTo>
                    <a:pt x="157568" y="1"/>
                  </a:moveTo>
                  <a:lnTo>
                    <a:pt x="157568" y="811"/>
                  </a:lnTo>
                  <a:lnTo>
                    <a:pt x="159877" y="811"/>
                  </a:lnTo>
                  <a:lnTo>
                    <a:pt x="159877" y="1"/>
                  </a:lnTo>
                  <a:close/>
                  <a:moveTo>
                    <a:pt x="162068" y="1"/>
                  </a:moveTo>
                  <a:lnTo>
                    <a:pt x="162068" y="811"/>
                  </a:lnTo>
                  <a:lnTo>
                    <a:pt x="164378" y="811"/>
                  </a:lnTo>
                  <a:lnTo>
                    <a:pt x="164378" y="1"/>
                  </a:lnTo>
                  <a:close/>
                  <a:moveTo>
                    <a:pt x="166569" y="1"/>
                  </a:moveTo>
                  <a:lnTo>
                    <a:pt x="166569" y="811"/>
                  </a:lnTo>
                  <a:lnTo>
                    <a:pt x="168879" y="811"/>
                  </a:lnTo>
                  <a:lnTo>
                    <a:pt x="168879" y="1"/>
                  </a:lnTo>
                  <a:close/>
                  <a:moveTo>
                    <a:pt x="171081" y="1"/>
                  </a:moveTo>
                  <a:lnTo>
                    <a:pt x="171081" y="811"/>
                  </a:lnTo>
                  <a:lnTo>
                    <a:pt x="173379" y="811"/>
                  </a:lnTo>
                  <a:lnTo>
                    <a:pt x="173379" y="1"/>
                  </a:lnTo>
                  <a:close/>
                  <a:moveTo>
                    <a:pt x="175582" y="1"/>
                  </a:moveTo>
                  <a:lnTo>
                    <a:pt x="175582" y="811"/>
                  </a:lnTo>
                  <a:lnTo>
                    <a:pt x="177892" y="811"/>
                  </a:lnTo>
                  <a:lnTo>
                    <a:pt x="177892" y="1"/>
                  </a:lnTo>
                  <a:close/>
                  <a:moveTo>
                    <a:pt x="180082" y="1"/>
                  </a:moveTo>
                  <a:lnTo>
                    <a:pt x="180082" y="811"/>
                  </a:lnTo>
                  <a:lnTo>
                    <a:pt x="182392" y="811"/>
                  </a:lnTo>
                  <a:lnTo>
                    <a:pt x="182392" y="1"/>
                  </a:lnTo>
                  <a:close/>
                  <a:moveTo>
                    <a:pt x="184583" y="1"/>
                  </a:moveTo>
                  <a:lnTo>
                    <a:pt x="184583" y="811"/>
                  </a:lnTo>
                  <a:lnTo>
                    <a:pt x="186893" y="811"/>
                  </a:lnTo>
                  <a:lnTo>
                    <a:pt x="186893" y="1"/>
                  </a:lnTo>
                  <a:close/>
                  <a:moveTo>
                    <a:pt x="189084" y="1"/>
                  </a:moveTo>
                  <a:lnTo>
                    <a:pt x="189084" y="811"/>
                  </a:lnTo>
                  <a:lnTo>
                    <a:pt x="191393" y="811"/>
                  </a:lnTo>
                  <a:lnTo>
                    <a:pt x="191393" y="1"/>
                  </a:lnTo>
                  <a:close/>
                  <a:moveTo>
                    <a:pt x="193584" y="1"/>
                  </a:moveTo>
                  <a:lnTo>
                    <a:pt x="193584" y="811"/>
                  </a:lnTo>
                  <a:lnTo>
                    <a:pt x="195894" y="811"/>
                  </a:lnTo>
                  <a:lnTo>
                    <a:pt x="195894" y="1"/>
                  </a:lnTo>
                  <a:close/>
                  <a:moveTo>
                    <a:pt x="198085" y="1"/>
                  </a:moveTo>
                  <a:lnTo>
                    <a:pt x="198085" y="811"/>
                  </a:lnTo>
                  <a:lnTo>
                    <a:pt x="200394" y="811"/>
                  </a:lnTo>
                  <a:lnTo>
                    <a:pt x="200394" y="1"/>
                  </a:lnTo>
                  <a:close/>
                  <a:moveTo>
                    <a:pt x="202585" y="1"/>
                  </a:moveTo>
                  <a:lnTo>
                    <a:pt x="202585" y="811"/>
                  </a:lnTo>
                  <a:lnTo>
                    <a:pt x="204895" y="811"/>
                  </a:lnTo>
                  <a:lnTo>
                    <a:pt x="204895" y="1"/>
                  </a:lnTo>
                  <a:close/>
                  <a:moveTo>
                    <a:pt x="207086" y="1"/>
                  </a:moveTo>
                  <a:lnTo>
                    <a:pt x="207086" y="811"/>
                  </a:lnTo>
                  <a:lnTo>
                    <a:pt x="209396" y="811"/>
                  </a:lnTo>
                  <a:lnTo>
                    <a:pt x="209396" y="1"/>
                  </a:lnTo>
                  <a:close/>
                  <a:moveTo>
                    <a:pt x="211598" y="1"/>
                  </a:moveTo>
                  <a:lnTo>
                    <a:pt x="211598" y="811"/>
                  </a:lnTo>
                  <a:lnTo>
                    <a:pt x="213896" y="811"/>
                  </a:lnTo>
                  <a:lnTo>
                    <a:pt x="213896" y="1"/>
                  </a:lnTo>
                  <a:close/>
                  <a:moveTo>
                    <a:pt x="216099" y="1"/>
                  </a:moveTo>
                  <a:lnTo>
                    <a:pt x="216099" y="811"/>
                  </a:lnTo>
                  <a:lnTo>
                    <a:pt x="218409" y="811"/>
                  </a:lnTo>
                  <a:lnTo>
                    <a:pt x="218409" y="1"/>
                  </a:lnTo>
                  <a:close/>
                  <a:moveTo>
                    <a:pt x="220599" y="1"/>
                  </a:moveTo>
                  <a:lnTo>
                    <a:pt x="220599" y="811"/>
                  </a:lnTo>
                  <a:lnTo>
                    <a:pt x="222909" y="811"/>
                  </a:lnTo>
                  <a:lnTo>
                    <a:pt x="222909" y="1"/>
                  </a:lnTo>
                  <a:close/>
                  <a:moveTo>
                    <a:pt x="225100" y="1"/>
                  </a:moveTo>
                  <a:lnTo>
                    <a:pt x="225100" y="811"/>
                  </a:lnTo>
                  <a:lnTo>
                    <a:pt x="227410" y="811"/>
                  </a:lnTo>
                  <a:lnTo>
                    <a:pt x="227410" y="1"/>
                  </a:lnTo>
                  <a:close/>
                  <a:moveTo>
                    <a:pt x="229600" y="1"/>
                  </a:moveTo>
                  <a:lnTo>
                    <a:pt x="229600" y="811"/>
                  </a:lnTo>
                  <a:lnTo>
                    <a:pt x="231910" y="811"/>
                  </a:lnTo>
                  <a:lnTo>
                    <a:pt x="231910" y="1"/>
                  </a:lnTo>
                  <a:close/>
                  <a:moveTo>
                    <a:pt x="234101" y="1"/>
                  </a:moveTo>
                  <a:lnTo>
                    <a:pt x="234101" y="811"/>
                  </a:lnTo>
                  <a:lnTo>
                    <a:pt x="236411" y="811"/>
                  </a:lnTo>
                  <a:lnTo>
                    <a:pt x="236411" y="1"/>
                  </a:lnTo>
                  <a:close/>
                  <a:moveTo>
                    <a:pt x="238614" y="1"/>
                  </a:moveTo>
                  <a:lnTo>
                    <a:pt x="238590" y="811"/>
                  </a:lnTo>
                  <a:cubicBezTo>
                    <a:pt x="239340" y="834"/>
                    <a:pt x="240102" y="906"/>
                    <a:pt x="240840" y="1013"/>
                  </a:cubicBezTo>
                  <a:lnTo>
                    <a:pt x="240959" y="215"/>
                  </a:lnTo>
                  <a:cubicBezTo>
                    <a:pt x="240197" y="96"/>
                    <a:pt x="239399" y="25"/>
                    <a:pt x="238614" y="1"/>
                  </a:cubicBezTo>
                  <a:close/>
                  <a:moveTo>
                    <a:pt x="243150" y="715"/>
                  </a:moveTo>
                  <a:lnTo>
                    <a:pt x="242924" y="1489"/>
                  </a:lnTo>
                  <a:cubicBezTo>
                    <a:pt x="243638" y="1704"/>
                    <a:pt x="244352" y="1966"/>
                    <a:pt x="245031" y="2275"/>
                  </a:cubicBezTo>
                  <a:lnTo>
                    <a:pt x="245364" y="1537"/>
                  </a:lnTo>
                  <a:cubicBezTo>
                    <a:pt x="244650" y="1215"/>
                    <a:pt x="243900" y="942"/>
                    <a:pt x="243150" y="715"/>
                  </a:cubicBezTo>
                  <a:close/>
                  <a:moveTo>
                    <a:pt x="247353" y="2597"/>
                  </a:moveTo>
                  <a:lnTo>
                    <a:pt x="246924" y="3287"/>
                  </a:lnTo>
                  <a:cubicBezTo>
                    <a:pt x="247555" y="3680"/>
                    <a:pt x="248174" y="4121"/>
                    <a:pt x="248758" y="4597"/>
                  </a:cubicBezTo>
                  <a:lnTo>
                    <a:pt x="249270" y="3966"/>
                  </a:lnTo>
                  <a:cubicBezTo>
                    <a:pt x="248662" y="3466"/>
                    <a:pt x="248019" y="3013"/>
                    <a:pt x="247353" y="2597"/>
                  </a:cubicBezTo>
                  <a:close/>
                  <a:moveTo>
                    <a:pt x="250901" y="5502"/>
                  </a:moveTo>
                  <a:lnTo>
                    <a:pt x="250317" y="6061"/>
                  </a:lnTo>
                  <a:cubicBezTo>
                    <a:pt x="250829" y="6609"/>
                    <a:pt x="251306" y="7192"/>
                    <a:pt x="251734" y="7800"/>
                  </a:cubicBezTo>
                  <a:lnTo>
                    <a:pt x="252401" y="7335"/>
                  </a:lnTo>
                  <a:cubicBezTo>
                    <a:pt x="251937" y="6692"/>
                    <a:pt x="251437" y="6085"/>
                    <a:pt x="250901" y="5502"/>
                  </a:cubicBezTo>
                  <a:close/>
                  <a:moveTo>
                    <a:pt x="253580" y="9240"/>
                  </a:moveTo>
                  <a:lnTo>
                    <a:pt x="252853" y="9621"/>
                  </a:lnTo>
                  <a:cubicBezTo>
                    <a:pt x="253211" y="10288"/>
                    <a:pt x="253520" y="10979"/>
                    <a:pt x="253782" y="11681"/>
                  </a:cubicBezTo>
                  <a:lnTo>
                    <a:pt x="254532" y="11395"/>
                  </a:lnTo>
                  <a:cubicBezTo>
                    <a:pt x="254270" y="10657"/>
                    <a:pt x="253949" y="9931"/>
                    <a:pt x="253580" y="9240"/>
                  </a:cubicBezTo>
                  <a:close/>
                  <a:moveTo>
                    <a:pt x="255175" y="13550"/>
                  </a:moveTo>
                  <a:lnTo>
                    <a:pt x="254377" y="13729"/>
                  </a:lnTo>
                  <a:cubicBezTo>
                    <a:pt x="254544" y="14455"/>
                    <a:pt x="254663" y="15205"/>
                    <a:pt x="254723" y="15955"/>
                  </a:cubicBezTo>
                  <a:lnTo>
                    <a:pt x="255532" y="15884"/>
                  </a:lnTo>
                  <a:cubicBezTo>
                    <a:pt x="255473" y="15098"/>
                    <a:pt x="255342" y="14312"/>
                    <a:pt x="255175" y="13550"/>
                  </a:cubicBezTo>
                  <a:close/>
                  <a:moveTo>
                    <a:pt x="254794" y="18110"/>
                  </a:moveTo>
                  <a:lnTo>
                    <a:pt x="254794" y="20420"/>
                  </a:lnTo>
                  <a:lnTo>
                    <a:pt x="255604" y="20420"/>
                  </a:lnTo>
                  <a:lnTo>
                    <a:pt x="255604" y="18110"/>
                  </a:lnTo>
                  <a:close/>
                  <a:moveTo>
                    <a:pt x="254794" y="22611"/>
                  </a:moveTo>
                  <a:lnTo>
                    <a:pt x="254794" y="24921"/>
                  </a:lnTo>
                  <a:lnTo>
                    <a:pt x="255604" y="24921"/>
                  </a:lnTo>
                  <a:lnTo>
                    <a:pt x="255604" y="22611"/>
                  </a:lnTo>
                  <a:close/>
                  <a:moveTo>
                    <a:pt x="254794" y="27111"/>
                  </a:moveTo>
                  <a:lnTo>
                    <a:pt x="254794" y="29421"/>
                  </a:lnTo>
                  <a:lnTo>
                    <a:pt x="255604" y="29421"/>
                  </a:lnTo>
                  <a:lnTo>
                    <a:pt x="255604" y="27111"/>
                  </a:lnTo>
                  <a:close/>
                  <a:moveTo>
                    <a:pt x="254794" y="31612"/>
                  </a:moveTo>
                  <a:lnTo>
                    <a:pt x="254794" y="33922"/>
                  </a:lnTo>
                  <a:lnTo>
                    <a:pt x="255604" y="33922"/>
                  </a:lnTo>
                  <a:lnTo>
                    <a:pt x="255604" y="31612"/>
                  </a:lnTo>
                  <a:close/>
                  <a:moveTo>
                    <a:pt x="254794" y="36113"/>
                  </a:moveTo>
                  <a:lnTo>
                    <a:pt x="254794" y="38422"/>
                  </a:lnTo>
                  <a:lnTo>
                    <a:pt x="255604" y="38422"/>
                  </a:lnTo>
                  <a:lnTo>
                    <a:pt x="255604" y="36113"/>
                  </a:lnTo>
                  <a:close/>
                  <a:moveTo>
                    <a:pt x="254794" y="40613"/>
                  </a:moveTo>
                  <a:lnTo>
                    <a:pt x="254794" y="42923"/>
                  </a:lnTo>
                  <a:lnTo>
                    <a:pt x="255604" y="42923"/>
                  </a:lnTo>
                  <a:lnTo>
                    <a:pt x="255604" y="40613"/>
                  </a:lnTo>
                  <a:close/>
                  <a:moveTo>
                    <a:pt x="254794" y="45126"/>
                  </a:moveTo>
                  <a:lnTo>
                    <a:pt x="254794" y="47423"/>
                  </a:lnTo>
                  <a:lnTo>
                    <a:pt x="255604" y="47423"/>
                  </a:lnTo>
                  <a:lnTo>
                    <a:pt x="255604" y="45126"/>
                  </a:lnTo>
                  <a:close/>
                  <a:moveTo>
                    <a:pt x="254794" y="49626"/>
                  </a:moveTo>
                  <a:lnTo>
                    <a:pt x="254794" y="51936"/>
                  </a:lnTo>
                  <a:lnTo>
                    <a:pt x="255604" y="51936"/>
                  </a:lnTo>
                  <a:lnTo>
                    <a:pt x="255604" y="49626"/>
                  </a:lnTo>
                  <a:close/>
                  <a:moveTo>
                    <a:pt x="254794" y="54127"/>
                  </a:moveTo>
                  <a:lnTo>
                    <a:pt x="254794" y="56436"/>
                  </a:lnTo>
                  <a:lnTo>
                    <a:pt x="255604" y="56436"/>
                  </a:lnTo>
                  <a:lnTo>
                    <a:pt x="255604" y="54127"/>
                  </a:lnTo>
                  <a:close/>
                  <a:moveTo>
                    <a:pt x="254794" y="58627"/>
                  </a:moveTo>
                  <a:lnTo>
                    <a:pt x="254794" y="60937"/>
                  </a:lnTo>
                  <a:lnTo>
                    <a:pt x="255604" y="60937"/>
                  </a:lnTo>
                  <a:lnTo>
                    <a:pt x="255604" y="58627"/>
                  </a:lnTo>
                  <a:close/>
                  <a:moveTo>
                    <a:pt x="254794" y="63128"/>
                  </a:moveTo>
                  <a:lnTo>
                    <a:pt x="254794" y="65438"/>
                  </a:lnTo>
                  <a:lnTo>
                    <a:pt x="255604" y="65438"/>
                  </a:lnTo>
                  <a:lnTo>
                    <a:pt x="255604" y="63128"/>
                  </a:lnTo>
                  <a:close/>
                  <a:moveTo>
                    <a:pt x="254794" y="67628"/>
                  </a:moveTo>
                  <a:lnTo>
                    <a:pt x="254794" y="69938"/>
                  </a:lnTo>
                  <a:lnTo>
                    <a:pt x="255604" y="69938"/>
                  </a:lnTo>
                  <a:lnTo>
                    <a:pt x="255604" y="67628"/>
                  </a:lnTo>
                  <a:close/>
                  <a:moveTo>
                    <a:pt x="254794" y="72129"/>
                  </a:moveTo>
                  <a:lnTo>
                    <a:pt x="254794" y="74439"/>
                  </a:lnTo>
                  <a:lnTo>
                    <a:pt x="255604" y="74439"/>
                  </a:lnTo>
                  <a:lnTo>
                    <a:pt x="255604" y="72129"/>
                  </a:lnTo>
                  <a:close/>
                  <a:moveTo>
                    <a:pt x="254794" y="76629"/>
                  </a:moveTo>
                  <a:lnTo>
                    <a:pt x="254794" y="78939"/>
                  </a:lnTo>
                  <a:lnTo>
                    <a:pt x="255604" y="78939"/>
                  </a:lnTo>
                  <a:lnTo>
                    <a:pt x="255604" y="76629"/>
                  </a:lnTo>
                  <a:close/>
                  <a:moveTo>
                    <a:pt x="254794" y="81130"/>
                  </a:moveTo>
                  <a:lnTo>
                    <a:pt x="254794" y="83440"/>
                  </a:lnTo>
                  <a:lnTo>
                    <a:pt x="255604" y="83440"/>
                  </a:lnTo>
                  <a:lnTo>
                    <a:pt x="255604" y="81130"/>
                  </a:lnTo>
                  <a:close/>
                  <a:moveTo>
                    <a:pt x="254794" y="85642"/>
                  </a:moveTo>
                  <a:lnTo>
                    <a:pt x="254794" y="87940"/>
                  </a:lnTo>
                  <a:lnTo>
                    <a:pt x="255604" y="87940"/>
                  </a:lnTo>
                  <a:lnTo>
                    <a:pt x="255604" y="85642"/>
                  </a:lnTo>
                  <a:close/>
                  <a:moveTo>
                    <a:pt x="254794" y="90143"/>
                  </a:moveTo>
                  <a:lnTo>
                    <a:pt x="254794" y="92453"/>
                  </a:lnTo>
                  <a:lnTo>
                    <a:pt x="255604" y="92453"/>
                  </a:lnTo>
                  <a:lnTo>
                    <a:pt x="255604" y="90143"/>
                  </a:lnTo>
                  <a:close/>
                  <a:moveTo>
                    <a:pt x="254794" y="94644"/>
                  </a:moveTo>
                  <a:lnTo>
                    <a:pt x="254794" y="96953"/>
                  </a:lnTo>
                  <a:lnTo>
                    <a:pt x="255604" y="96953"/>
                  </a:lnTo>
                  <a:lnTo>
                    <a:pt x="255604" y="94644"/>
                  </a:lnTo>
                  <a:close/>
                  <a:moveTo>
                    <a:pt x="254794" y="99144"/>
                  </a:moveTo>
                  <a:lnTo>
                    <a:pt x="254794" y="101454"/>
                  </a:lnTo>
                  <a:lnTo>
                    <a:pt x="255604" y="101454"/>
                  </a:lnTo>
                  <a:lnTo>
                    <a:pt x="255604" y="99144"/>
                  </a:lnTo>
                  <a:close/>
                  <a:moveTo>
                    <a:pt x="254794" y="103645"/>
                  </a:moveTo>
                  <a:lnTo>
                    <a:pt x="254794" y="105954"/>
                  </a:lnTo>
                  <a:lnTo>
                    <a:pt x="255604" y="105954"/>
                  </a:lnTo>
                  <a:lnTo>
                    <a:pt x="255604" y="1036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2">
              <a:extLst>
                <a:ext uri="{FF2B5EF4-FFF2-40B4-BE49-F238E27FC236}">
                  <a16:creationId xmlns:a16="http://schemas.microsoft.com/office/drawing/2014/main" id="{39EF55B0-92BF-9D4C-27BE-F068CFB26188}"/>
                </a:ext>
              </a:extLst>
            </p:cNvPr>
            <p:cNvSpPr/>
            <p:nvPr/>
          </p:nvSpPr>
          <p:spPr>
            <a:xfrm>
              <a:off x="0" y="1420785"/>
              <a:ext cx="8502077" cy="3722639"/>
            </a:xfrm>
            <a:custGeom>
              <a:avLst/>
              <a:gdLst/>
              <a:ahLst/>
              <a:cxnLst/>
              <a:rect l="l" t="t" r="r" b="b"/>
              <a:pathLst>
                <a:path w="266189" h="116551" extrusionOk="0">
                  <a:moveTo>
                    <a:pt x="1" y="0"/>
                  </a:moveTo>
                  <a:lnTo>
                    <a:pt x="1" y="452"/>
                  </a:lnTo>
                  <a:lnTo>
                    <a:pt x="241174" y="452"/>
                  </a:lnTo>
                  <a:cubicBezTo>
                    <a:pt x="254711" y="452"/>
                    <a:pt x="265724" y="11478"/>
                    <a:pt x="265724" y="25015"/>
                  </a:cubicBezTo>
                  <a:lnTo>
                    <a:pt x="265724" y="116550"/>
                  </a:lnTo>
                  <a:lnTo>
                    <a:pt x="266189" y="116550"/>
                  </a:lnTo>
                  <a:lnTo>
                    <a:pt x="266189" y="25015"/>
                  </a:lnTo>
                  <a:cubicBezTo>
                    <a:pt x="266189" y="11216"/>
                    <a:pt x="254961" y="0"/>
                    <a:pt x="241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2">
              <a:extLst>
                <a:ext uri="{FF2B5EF4-FFF2-40B4-BE49-F238E27FC236}">
                  <a16:creationId xmlns:a16="http://schemas.microsoft.com/office/drawing/2014/main" id="{20764B02-0429-2C7D-9072-B1CC79F4A6FC}"/>
                </a:ext>
              </a:extLst>
            </p:cNvPr>
            <p:cNvSpPr/>
            <p:nvPr/>
          </p:nvSpPr>
          <p:spPr>
            <a:xfrm>
              <a:off x="0" y="1893474"/>
              <a:ext cx="8029397" cy="3249959"/>
            </a:xfrm>
            <a:custGeom>
              <a:avLst/>
              <a:gdLst/>
              <a:ahLst/>
              <a:cxnLst/>
              <a:rect l="l" t="t" r="r" b="b"/>
              <a:pathLst>
                <a:path w="251390" h="101752" extrusionOk="0">
                  <a:moveTo>
                    <a:pt x="1" y="0"/>
                  </a:moveTo>
                  <a:lnTo>
                    <a:pt x="1" y="453"/>
                  </a:lnTo>
                  <a:lnTo>
                    <a:pt x="242483" y="453"/>
                  </a:lnTo>
                  <a:cubicBezTo>
                    <a:pt x="247139" y="453"/>
                    <a:pt x="250925" y="4251"/>
                    <a:pt x="250925" y="8906"/>
                  </a:cubicBezTo>
                  <a:lnTo>
                    <a:pt x="250925" y="101751"/>
                  </a:lnTo>
                  <a:lnTo>
                    <a:pt x="251389" y="101751"/>
                  </a:lnTo>
                  <a:lnTo>
                    <a:pt x="251389" y="8906"/>
                  </a:lnTo>
                  <a:cubicBezTo>
                    <a:pt x="251389" y="3989"/>
                    <a:pt x="247389" y="0"/>
                    <a:pt x="242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Google Shape;452;p22">
            <a:extLst>
              <a:ext uri="{FF2B5EF4-FFF2-40B4-BE49-F238E27FC236}">
                <a16:creationId xmlns:a16="http://schemas.microsoft.com/office/drawing/2014/main" id="{2400A8CE-7798-6922-72E6-E0E13A4236C4}"/>
              </a:ext>
            </a:extLst>
          </p:cNvPr>
          <p:cNvGrpSpPr/>
          <p:nvPr/>
        </p:nvGrpSpPr>
        <p:grpSpPr>
          <a:xfrm rot="5400000">
            <a:off x="919099" y="-1206172"/>
            <a:ext cx="8529833" cy="3750437"/>
            <a:chOff x="0" y="1392996"/>
            <a:chExt cx="8529833" cy="3750437"/>
          </a:xfrm>
        </p:grpSpPr>
        <p:sp>
          <p:nvSpPr>
            <p:cNvPr id="16" name="Google Shape;453;p22">
              <a:extLst>
                <a:ext uri="{FF2B5EF4-FFF2-40B4-BE49-F238E27FC236}">
                  <a16:creationId xmlns:a16="http://schemas.microsoft.com/office/drawing/2014/main" id="{3FD1C856-09FA-FDE7-2CD5-55844AEA69C4}"/>
                </a:ext>
              </a:extLst>
            </p:cNvPr>
            <p:cNvSpPr/>
            <p:nvPr/>
          </p:nvSpPr>
          <p:spPr>
            <a:xfrm>
              <a:off x="0" y="1392996"/>
              <a:ext cx="8529833" cy="3750427"/>
            </a:xfrm>
            <a:custGeom>
              <a:avLst/>
              <a:gdLst/>
              <a:ahLst/>
              <a:cxnLst/>
              <a:rect l="l" t="t" r="r" b="b"/>
              <a:pathLst>
                <a:path w="267058" h="117421" extrusionOk="0">
                  <a:moveTo>
                    <a:pt x="1" y="1"/>
                  </a:moveTo>
                  <a:lnTo>
                    <a:pt x="1" y="17027"/>
                  </a:lnTo>
                  <a:lnTo>
                    <a:pt x="242198" y="17027"/>
                  </a:lnTo>
                  <a:cubicBezTo>
                    <a:pt x="246520" y="17027"/>
                    <a:pt x="250020" y="20539"/>
                    <a:pt x="250020" y="24849"/>
                  </a:cubicBezTo>
                  <a:lnTo>
                    <a:pt x="250020" y="117420"/>
                  </a:lnTo>
                  <a:lnTo>
                    <a:pt x="267058" y="117420"/>
                  </a:lnTo>
                  <a:lnTo>
                    <a:pt x="267058" y="24849"/>
                  </a:lnTo>
                  <a:cubicBezTo>
                    <a:pt x="267058" y="11121"/>
                    <a:pt x="255926" y="1"/>
                    <a:pt x="242198" y="1"/>
                  </a:cubicBezTo>
                  <a:close/>
                </a:path>
              </a:pathLst>
            </a:custGeom>
            <a:solidFill>
              <a:srgbClr val="595959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54;p22">
              <a:extLst>
                <a:ext uri="{FF2B5EF4-FFF2-40B4-BE49-F238E27FC236}">
                  <a16:creationId xmlns:a16="http://schemas.microsoft.com/office/drawing/2014/main" id="{78B08854-9AA7-4353-BD19-A87F3B4CEBDB}"/>
                </a:ext>
              </a:extLst>
            </p:cNvPr>
            <p:cNvSpPr/>
            <p:nvPr/>
          </p:nvSpPr>
          <p:spPr>
            <a:xfrm>
              <a:off x="106873" y="1651971"/>
              <a:ext cx="8163992" cy="3384203"/>
            </a:xfrm>
            <a:custGeom>
              <a:avLst/>
              <a:gdLst/>
              <a:ahLst/>
              <a:cxnLst/>
              <a:rect l="l" t="t" r="r" b="b"/>
              <a:pathLst>
                <a:path w="255604" h="105955" extrusionOk="0">
                  <a:moveTo>
                    <a:pt x="0" y="1"/>
                  </a:moveTo>
                  <a:lnTo>
                    <a:pt x="0" y="811"/>
                  </a:lnTo>
                  <a:lnTo>
                    <a:pt x="2310" y="811"/>
                  </a:lnTo>
                  <a:lnTo>
                    <a:pt x="2310" y="1"/>
                  </a:lnTo>
                  <a:close/>
                  <a:moveTo>
                    <a:pt x="4513" y="1"/>
                  </a:moveTo>
                  <a:lnTo>
                    <a:pt x="4513" y="811"/>
                  </a:lnTo>
                  <a:lnTo>
                    <a:pt x="6811" y="811"/>
                  </a:lnTo>
                  <a:lnTo>
                    <a:pt x="6811" y="1"/>
                  </a:lnTo>
                  <a:close/>
                  <a:moveTo>
                    <a:pt x="9013" y="1"/>
                  </a:moveTo>
                  <a:lnTo>
                    <a:pt x="9013" y="811"/>
                  </a:lnTo>
                  <a:lnTo>
                    <a:pt x="11323" y="811"/>
                  </a:lnTo>
                  <a:lnTo>
                    <a:pt x="11323" y="1"/>
                  </a:lnTo>
                  <a:close/>
                  <a:moveTo>
                    <a:pt x="13514" y="1"/>
                  </a:moveTo>
                  <a:lnTo>
                    <a:pt x="13514" y="811"/>
                  </a:lnTo>
                  <a:lnTo>
                    <a:pt x="15824" y="811"/>
                  </a:lnTo>
                  <a:lnTo>
                    <a:pt x="15824" y="1"/>
                  </a:lnTo>
                  <a:close/>
                  <a:moveTo>
                    <a:pt x="18015" y="1"/>
                  </a:moveTo>
                  <a:lnTo>
                    <a:pt x="18015" y="811"/>
                  </a:lnTo>
                  <a:lnTo>
                    <a:pt x="20324" y="811"/>
                  </a:lnTo>
                  <a:lnTo>
                    <a:pt x="20324" y="1"/>
                  </a:lnTo>
                  <a:close/>
                  <a:moveTo>
                    <a:pt x="22515" y="1"/>
                  </a:moveTo>
                  <a:lnTo>
                    <a:pt x="22515" y="811"/>
                  </a:lnTo>
                  <a:lnTo>
                    <a:pt x="24825" y="811"/>
                  </a:lnTo>
                  <a:lnTo>
                    <a:pt x="24825" y="1"/>
                  </a:lnTo>
                  <a:close/>
                  <a:moveTo>
                    <a:pt x="27016" y="1"/>
                  </a:moveTo>
                  <a:lnTo>
                    <a:pt x="27016" y="811"/>
                  </a:lnTo>
                  <a:lnTo>
                    <a:pt x="29325" y="811"/>
                  </a:lnTo>
                  <a:lnTo>
                    <a:pt x="29325" y="1"/>
                  </a:lnTo>
                  <a:close/>
                  <a:moveTo>
                    <a:pt x="31516" y="1"/>
                  </a:moveTo>
                  <a:lnTo>
                    <a:pt x="31516" y="811"/>
                  </a:lnTo>
                  <a:lnTo>
                    <a:pt x="33826" y="811"/>
                  </a:lnTo>
                  <a:lnTo>
                    <a:pt x="33826" y="1"/>
                  </a:lnTo>
                  <a:close/>
                  <a:moveTo>
                    <a:pt x="36017" y="1"/>
                  </a:moveTo>
                  <a:lnTo>
                    <a:pt x="36017" y="811"/>
                  </a:lnTo>
                  <a:lnTo>
                    <a:pt x="38327" y="811"/>
                  </a:lnTo>
                  <a:lnTo>
                    <a:pt x="38327" y="1"/>
                  </a:lnTo>
                  <a:close/>
                  <a:moveTo>
                    <a:pt x="40517" y="1"/>
                  </a:moveTo>
                  <a:lnTo>
                    <a:pt x="40517" y="811"/>
                  </a:lnTo>
                  <a:lnTo>
                    <a:pt x="42827" y="811"/>
                  </a:lnTo>
                  <a:lnTo>
                    <a:pt x="42827" y="1"/>
                  </a:lnTo>
                  <a:close/>
                  <a:moveTo>
                    <a:pt x="45030" y="1"/>
                  </a:moveTo>
                  <a:lnTo>
                    <a:pt x="45030" y="811"/>
                  </a:lnTo>
                  <a:lnTo>
                    <a:pt x="47328" y="811"/>
                  </a:lnTo>
                  <a:lnTo>
                    <a:pt x="47328" y="1"/>
                  </a:lnTo>
                  <a:close/>
                  <a:moveTo>
                    <a:pt x="49530" y="1"/>
                  </a:moveTo>
                  <a:lnTo>
                    <a:pt x="49530" y="811"/>
                  </a:lnTo>
                  <a:lnTo>
                    <a:pt x="51840" y="811"/>
                  </a:lnTo>
                  <a:lnTo>
                    <a:pt x="51840" y="1"/>
                  </a:lnTo>
                  <a:close/>
                  <a:moveTo>
                    <a:pt x="54031" y="1"/>
                  </a:moveTo>
                  <a:lnTo>
                    <a:pt x="54031" y="811"/>
                  </a:lnTo>
                  <a:lnTo>
                    <a:pt x="56341" y="811"/>
                  </a:lnTo>
                  <a:lnTo>
                    <a:pt x="56341" y="1"/>
                  </a:lnTo>
                  <a:close/>
                  <a:moveTo>
                    <a:pt x="58531" y="1"/>
                  </a:moveTo>
                  <a:lnTo>
                    <a:pt x="58531" y="811"/>
                  </a:lnTo>
                  <a:lnTo>
                    <a:pt x="60841" y="811"/>
                  </a:lnTo>
                  <a:lnTo>
                    <a:pt x="60841" y="1"/>
                  </a:lnTo>
                  <a:close/>
                  <a:moveTo>
                    <a:pt x="63032" y="1"/>
                  </a:moveTo>
                  <a:lnTo>
                    <a:pt x="63032" y="811"/>
                  </a:lnTo>
                  <a:lnTo>
                    <a:pt x="65342" y="811"/>
                  </a:lnTo>
                  <a:lnTo>
                    <a:pt x="65342" y="1"/>
                  </a:lnTo>
                  <a:close/>
                  <a:moveTo>
                    <a:pt x="67533" y="1"/>
                  </a:moveTo>
                  <a:lnTo>
                    <a:pt x="67533" y="811"/>
                  </a:lnTo>
                  <a:lnTo>
                    <a:pt x="69842" y="811"/>
                  </a:lnTo>
                  <a:lnTo>
                    <a:pt x="69842" y="1"/>
                  </a:lnTo>
                  <a:close/>
                  <a:moveTo>
                    <a:pt x="72033" y="1"/>
                  </a:moveTo>
                  <a:lnTo>
                    <a:pt x="72033" y="811"/>
                  </a:lnTo>
                  <a:lnTo>
                    <a:pt x="74343" y="811"/>
                  </a:lnTo>
                  <a:lnTo>
                    <a:pt x="74343" y="1"/>
                  </a:lnTo>
                  <a:close/>
                  <a:moveTo>
                    <a:pt x="76534" y="1"/>
                  </a:moveTo>
                  <a:lnTo>
                    <a:pt x="76534" y="811"/>
                  </a:lnTo>
                  <a:lnTo>
                    <a:pt x="78844" y="811"/>
                  </a:lnTo>
                  <a:lnTo>
                    <a:pt x="78844" y="1"/>
                  </a:lnTo>
                  <a:close/>
                  <a:moveTo>
                    <a:pt x="81034" y="1"/>
                  </a:moveTo>
                  <a:lnTo>
                    <a:pt x="81034" y="811"/>
                  </a:lnTo>
                  <a:lnTo>
                    <a:pt x="83344" y="811"/>
                  </a:lnTo>
                  <a:lnTo>
                    <a:pt x="83344" y="1"/>
                  </a:lnTo>
                  <a:close/>
                  <a:moveTo>
                    <a:pt x="85535" y="1"/>
                  </a:moveTo>
                  <a:lnTo>
                    <a:pt x="85535" y="811"/>
                  </a:lnTo>
                  <a:lnTo>
                    <a:pt x="87845" y="811"/>
                  </a:lnTo>
                  <a:lnTo>
                    <a:pt x="87845" y="1"/>
                  </a:lnTo>
                  <a:close/>
                  <a:moveTo>
                    <a:pt x="90047" y="1"/>
                  </a:moveTo>
                  <a:lnTo>
                    <a:pt x="90047" y="811"/>
                  </a:lnTo>
                  <a:lnTo>
                    <a:pt x="92357" y="811"/>
                  </a:lnTo>
                  <a:lnTo>
                    <a:pt x="92357" y="1"/>
                  </a:lnTo>
                  <a:close/>
                  <a:moveTo>
                    <a:pt x="94548" y="1"/>
                  </a:moveTo>
                  <a:lnTo>
                    <a:pt x="94548" y="811"/>
                  </a:lnTo>
                  <a:lnTo>
                    <a:pt x="96858" y="811"/>
                  </a:lnTo>
                  <a:lnTo>
                    <a:pt x="96858" y="1"/>
                  </a:lnTo>
                  <a:close/>
                  <a:moveTo>
                    <a:pt x="99048" y="1"/>
                  </a:moveTo>
                  <a:lnTo>
                    <a:pt x="99048" y="811"/>
                  </a:lnTo>
                  <a:lnTo>
                    <a:pt x="101358" y="811"/>
                  </a:lnTo>
                  <a:lnTo>
                    <a:pt x="101358" y="1"/>
                  </a:lnTo>
                  <a:close/>
                  <a:moveTo>
                    <a:pt x="103549" y="1"/>
                  </a:moveTo>
                  <a:lnTo>
                    <a:pt x="103549" y="811"/>
                  </a:lnTo>
                  <a:lnTo>
                    <a:pt x="105859" y="811"/>
                  </a:lnTo>
                  <a:lnTo>
                    <a:pt x="105859" y="1"/>
                  </a:lnTo>
                  <a:close/>
                  <a:moveTo>
                    <a:pt x="108050" y="1"/>
                  </a:moveTo>
                  <a:lnTo>
                    <a:pt x="108050" y="811"/>
                  </a:lnTo>
                  <a:lnTo>
                    <a:pt x="110359" y="811"/>
                  </a:lnTo>
                  <a:lnTo>
                    <a:pt x="110359" y="1"/>
                  </a:lnTo>
                  <a:close/>
                  <a:moveTo>
                    <a:pt x="112550" y="1"/>
                  </a:moveTo>
                  <a:lnTo>
                    <a:pt x="112550" y="811"/>
                  </a:lnTo>
                  <a:lnTo>
                    <a:pt x="114860" y="811"/>
                  </a:lnTo>
                  <a:lnTo>
                    <a:pt x="114860" y="1"/>
                  </a:lnTo>
                  <a:close/>
                  <a:moveTo>
                    <a:pt x="117051" y="1"/>
                  </a:moveTo>
                  <a:lnTo>
                    <a:pt x="117051" y="811"/>
                  </a:lnTo>
                  <a:lnTo>
                    <a:pt x="119361" y="811"/>
                  </a:lnTo>
                  <a:lnTo>
                    <a:pt x="119361" y="1"/>
                  </a:lnTo>
                  <a:close/>
                  <a:moveTo>
                    <a:pt x="121551" y="1"/>
                  </a:moveTo>
                  <a:lnTo>
                    <a:pt x="121551" y="811"/>
                  </a:lnTo>
                  <a:lnTo>
                    <a:pt x="123861" y="811"/>
                  </a:lnTo>
                  <a:lnTo>
                    <a:pt x="123861" y="1"/>
                  </a:lnTo>
                  <a:close/>
                  <a:moveTo>
                    <a:pt x="126052" y="1"/>
                  </a:moveTo>
                  <a:lnTo>
                    <a:pt x="126052" y="811"/>
                  </a:lnTo>
                  <a:lnTo>
                    <a:pt x="128362" y="811"/>
                  </a:lnTo>
                  <a:lnTo>
                    <a:pt x="128362" y="1"/>
                  </a:lnTo>
                  <a:close/>
                  <a:moveTo>
                    <a:pt x="130564" y="1"/>
                  </a:moveTo>
                  <a:lnTo>
                    <a:pt x="130564" y="811"/>
                  </a:lnTo>
                  <a:lnTo>
                    <a:pt x="132862" y="811"/>
                  </a:lnTo>
                  <a:lnTo>
                    <a:pt x="132862" y="1"/>
                  </a:lnTo>
                  <a:close/>
                  <a:moveTo>
                    <a:pt x="135065" y="1"/>
                  </a:moveTo>
                  <a:lnTo>
                    <a:pt x="135065" y="811"/>
                  </a:lnTo>
                  <a:lnTo>
                    <a:pt x="137375" y="811"/>
                  </a:lnTo>
                  <a:lnTo>
                    <a:pt x="137375" y="1"/>
                  </a:lnTo>
                  <a:close/>
                  <a:moveTo>
                    <a:pt x="139565" y="1"/>
                  </a:moveTo>
                  <a:lnTo>
                    <a:pt x="139565" y="811"/>
                  </a:lnTo>
                  <a:lnTo>
                    <a:pt x="141875" y="811"/>
                  </a:lnTo>
                  <a:lnTo>
                    <a:pt x="141875" y="1"/>
                  </a:lnTo>
                  <a:close/>
                  <a:moveTo>
                    <a:pt x="144066" y="1"/>
                  </a:moveTo>
                  <a:lnTo>
                    <a:pt x="144066" y="811"/>
                  </a:lnTo>
                  <a:lnTo>
                    <a:pt x="146376" y="811"/>
                  </a:lnTo>
                  <a:lnTo>
                    <a:pt x="146376" y="1"/>
                  </a:lnTo>
                  <a:close/>
                  <a:moveTo>
                    <a:pt x="148567" y="1"/>
                  </a:moveTo>
                  <a:lnTo>
                    <a:pt x="148567" y="811"/>
                  </a:lnTo>
                  <a:lnTo>
                    <a:pt x="150876" y="811"/>
                  </a:lnTo>
                  <a:lnTo>
                    <a:pt x="150876" y="1"/>
                  </a:lnTo>
                  <a:close/>
                  <a:moveTo>
                    <a:pt x="153067" y="1"/>
                  </a:moveTo>
                  <a:lnTo>
                    <a:pt x="153067" y="811"/>
                  </a:lnTo>
                  <a:lnTo>
                    <a:pt x="155377" y="811"/>
                  </a:lnTo>
                  <a:lnTo>
                    <a:pt x="155377" y="1"/>
                  </a:lnTo>
                  <a:close/>
                  <a:moveTo>
                    <a:pt x="157568" y="1"/>
                  </a:moveTo>
                  <a:lnTo>
                    <a:pt x="157568" y="811"/>
                  </a:lnTo>
                  <a:lnTo>
                    <a:pt x="159877" y="811"/>
                  </a:lnTo>
                  <a:lnTo>
                    <a:pt x="159877" y="1"/>
                  </a:lnTo>
                  <a:close/>
                  <a:moveTo>
                    <a:pt x="162068" y="1"/>
                  </a:moveTo>
                  <a:lnTo>
                    <a:pt x="162068" y="811"/>
                  </a:lnTo>
                  <a:lnTo>
                    <a:pt x="164378" y="811"/>
                  </a:lnTo>
                  <a:lnTo>
                    <a:pt x="164378" y="1"/>
                  </a:lnTo>
                  <a:close/>
                  <a:moveTo>
                    <a:pt x="166569" y="1"/>
                  </a:moveTo>
                  <a:lnTo>
                    <a:pt x="166569" y="811"/>
                  </a:lnTo>
                  <a:lnTo>
                    <a:pt x="168879" y="811"/>
                  </a:lnTo>
                  <a:lnTo>
                    <a:pt x="168879" y="1"/>
                  </a:lnTo>
                  <a:close/>
                  <a:moveTo>
                    <a:pt x="171081" y="1"/>
                  </a:moveTo>
                  <a:lnTo>
                    <a:pt x="171081" y="811"/>
                  </a:lnTo>
                  <a:lnTo>
                    <a:pt x="173379" y="811"/>
                  </a:lnTo>
                  <a:lnTo>
                    <a:pt x="173379" y="1"/>
                  </a:lnTo>
                  <a:close/>
                  <a:moveTo>
                    <a:pt x="175582" y="1"/>
                  </a:moveTo>
                  <a:lnTo>
                    <a:pt x="175582" y="811"/>
                  </a:lnTo>
                  <a:lnTo>
                    <a:pt x="177892" y="811"/>
                  </a:lnTo>
                  <a:lnTo>
                    <a:pt x="177892" y="1"/>
                  </a:lnTo>
                  <a:close/>
                  <a:moveTo>
                    <a:pt x="180082" y="1"/>
                  </a:moveTo>
                  <a:lnTo>
                    <a:pt x="180082" y="811"/>
                  </a:lnTo>
                  <a:lnTo>
                    <a:pt x="182392" y="811"/>
                  </a:lnTo>
                  <a:lnTo>
                    <a:pt x="182392" y="1"/>
                  </a:lnTo>
                  <a:close/>
                  <a:moveTo>
                    <a:pt x="184583" y="1"/>
                  </a:moveTo>
                  <a:lnTo>
                    <a:pt x="184583" y="811"/>
                  </a:lnTo>
                  <a:lnTo>
                    <a:pt x="186893" y="811"/>
                  </a:lnTo>
                  <a:lnTo>
                    <a:pt x="186893" y="1"/>
                  </a:lnTo>
                  <a:close/>
                  <a:moveTo>
                    <a:pt x="189084" y="1"/>
                  </a:moveTo>
                  <a:lnTo>
                    <a:pt x="189084" y="811"/>
                  </a:lnTo>
                  <a:lnTo>
                    <a:pt x="191393" y="811"/>
                  </a:lnTo>
                  <a:lnTo>
                    <a:pt x="191393" y="1"/>
                  </a:lnTo>
                  <a:close/>
                  <a:moveTo>
                    <a:pt x="193584" y="1"/>
                  </a:moveTo>
                  <a:lnTo>
                    <a:pt x="193584" y="811"/>
                  </a:lnTo>
                  <a:lnTo>
                    <a:pt x="195894" y="811"/>
                  </a:lnTo>
                  <a:lnTo>
                    <a:pt x="195894" y="1"/>
                  </a:lnTo>
                  <a:close/>
                  <a:moveTo>
                    <a:pt x="198085" y="1"/>
                  </a:moveTo>
                  <a:lnTo>
                    <a:pt x="198085" y="811"/>
                  </a:lnTo>
                  <a:lnTo>
                    <a:pt x="200394" y="811"/>
                  </a:lnTo>
                  <a:lnTo>
                    <a:pt x="200394" y="1"/>
                  </a:lnTo>
                  <a:close/>
                  <a:moveTo>
                    <a:pt x="202585" y="1"/>
                  </a:moveTo>
                  <a:lnTo>
                    <a:pt x="202585" y="811"/>
                  </a:lnTo>
                  <a:lnTo>
                    <a:pt x="204895" y="811"/>
                  </a:lnTo>
                  <a:lnTo>
                    <a:pt x="204895" y="1"/>
                  </a:lnTo>
                  <a:close/>
                  <a:moveTo>
                    <a:pt x="207086" y="1"/>
                  </a:moveTo>
                  <a:lnTo>
                    <a:pt x="207086" y="811"/>
                  </a:lnTo>
                  <a:lnTo>
                    <a:pt x="209396" y="811"/>
                  </a:lnTo>
                  <a:lnTo>
                    <a:pt x="209396" y="1"/>
                  </a:lnTo>
                  <a:close/>
                  <a:moveTo>
                    <a:pt x="211598" y="1"/>
                  </a:moveTo>
                  <a:lnTo>
                    <a:pt x="211598" y="811"/>
                  </a:lnTo>
                  <a:lnTo>
                    <a:pt x="213896" y="811"/>
                  </a:lnTo>
                  <a:lnTo>
                    <a:pt x="213896" y="1"/>
                  </a:lnTo>
                  <a:close/>
                  <a:moveTo>
                    <a:pt x="216099" y="1"/>
                  </a:moveTo>
                  <a:lnTo>
                    <a:pt x="216099" y="811"/>
                  </a:lnTo>
                  <a:lnTo>
                    <a:pt x="218409" y="811"/>
                  </a:lnTo>
                  <a:lnTo>
                    <a:pt x="218409" y="1"/>
                  </a:lnTo>
                  <a:close/>
                  <a:moveTo>
                    <a:pt x="220599" y="1"/>
                  </a:moveTo>
                  <a:lnTo>
                    <a:pt x="220599" y="811"/>
                  </a:lnTo>
                  <a:lnTo>
                    <a:pt x="222909" y="811"/>
                  </a:lnTo>
                  <a:lnTo>
                    <a:pt x="222909" y="1"/>
                  </a:lnTo>
                  <a:close/>
                  <a:moveTo>
                    <a:pt x="225100" y="1"/>
                  </a:moveTo>
                  <a:lnTo>
                    <a:pt x="225100" y="811"/>
                  </a:lnTo>
                  <a:lnTo>
                    <a:pt x="227410" y="811"/>
                  </a:lnTo>
                  <a:lnTo>
                    <a:pt x="227410" y="1"/>
                  </a:lnTo>
                  <a:close/>
                  <a:moveTo>
                    <a:pt x="229600" y="1"/>
                  </a:moveTo>
                  <a:lnTo>
                    <a:pt x="229600" y="811"/>
                  </a:lnTo>
                  <a:lnTo>
                    <a:pt x="231910" y="811"/>
                  </a:lnTo>
                  <a:lnTo>
                    <a:pt x="231910" y="1"/>
                  </a:lnTo>
                  <a:close/>
                  <a:moveTo>
                    <a:pt x="234101" y="1"/>
                  </a:moveTo>
                  <a:lnTo>
                    <a:pt x="234101" y="811"/>
                  </a:lnTo>
                  <a:lnTo>
                    <a:pt x="236411" y="811"/>
                  </a:lnTo>
                  <a:lnTo>
                    <a:pt x="236411" y="1"/>
                  </a:lnTo>
                  <a:close/>
                  <a:moveTo>
                    <a:pt x="238614" y="1"/>
                  </a:moveTo>
                  <a:lnTo>
                    <a:pt x="238590" y="811"/>
                  </a:lnTo>
                  <a:cubicBezTo>
                    <a:pt x="239340" y="834"/>
                    <a:pt x="240102" y="906"/>
                    <a:pt x="240840" y="1013"/>
                  </a:cubicBezTo>
                  <a:lnTo>
                    <a:pt x="240959" y="215"/>
                  </a:lnTo>
                  <a:cubicBezTo>
                    <a:pt x="240197" y="96"/>
                    <a:pt x="239399" y="25"/>
                    <a:pt x="238614" y="1"/>
                  </a:cubicBezTo>
                  <a:close/>
                  <a:moveTo>
                    <a:pt x="243150" y="715"/>
                  </a:moveTo>
                  <a:lnTo>
                    <a:pt x="242924" y="1489"/>
                  </a:lnTo>
                  <a:cubicBezTo>
                    <a:pt x="243638" y="1704"/>
                    <a:pt x="244352" y="1966"/>
                    <a:pt x="245031" y="2275"/>
                  </a:cubicBezTo>
                  <a:lnTo>
                    <a:pt x="245364" y="1537"/>
                  </a:lnTo>
                  <a:cubicBezTo>
                    <a:pt x="244650" y="1215"/>
                    <a:pt x="243900" y="942"/>
                    <a:pt x="243150" y="715"/>
                  </a:cubicBezTo>
                  <a:close/>
                  <a:moveTo>
                    <a:pt x="247353" y="2597"/>
                  </a:moveTo>
                  <a:lnTo>
                    <a:pt x="246924" y="3287"/>
                  </a:lnTo>
                  <a:cubicBezTo>
                    <a:pt x="247555" y="3680"/>
                    <a:pt x="248174" y="4121"/>
                    <a:pt x="248758" y="4597"/>
                  </a:cubicBezTo>
                  <a:lnTo>
                    <a:pt x="249270" y="3966"/>
                  </a:lnTo>
                  <a:cubicBezTo>
                    <a:pt x="248662" y="3466"/>
                    <a:pt x="248019" y="3013"/>
                    <a:pt x="247353" y="2597"/>
                  </a:cubicBezTo>
                  <a:close/>
                  <a:moveTo>
                    <a:pt x="250901" y="5502"/>
                  </a:moveTo>
                  <a:lnTo>
                    <a:pt x="250317" y="6061"/>
                  </a:lnTo>
                  <a:cubicBezTo>
                    <a:pt x="250829" y="6609"/>
                    <a:pt x="251306" y="7192"/>
                    <a:pt x="251734" y="7800"/>
                  </a:cubicBezTo>
                  <a:lnTo>
                    <a:pt x="252401" y="7335"/>
                  </a:lnTo>
                  <a:cubicBezTo>
                    <a:pt x="251937" y="6692"/>
                    <a:pt x="251437" y="6085"/>
                    <a:pt x="250901" y="5502"/>
                  </a:cubicBezTo>
                  <a:close/>
                  <a:moveTo>
                    <a:pt x="253580" y="9240"/>
                  </a:moveTo>
                  <a:lnTo>
                    <a:pt x="252853" y="9621"/>
                  </a:lnTo>
                  <a:cubicBezTo>
                    <a:pt x="253211" y="10288"/>
                    <a:pt x="253520" y="10979"/>
                    <a:pt x="253782" y="11681"/>
                  </a:cubicBezTo>
                  <a:lnTo>
                    <a:pt x="254532" y="11395"/>
                  </a:lnTo>
                  <a:cubicBezTo>
                    <a:pt x="254270" y="10657"/>
                    <a:pt x="253949" y="9931"/>
                    <a:pt x="253580" y="9240"/>
                  </a:cubicBezTo>
                  <a:close/>
                  <a:moveTo>
                    <a:pt x="255175" y="13550"/>
                  </a:moveTo>
                  <a:lnTo>
                    <a:pt x="254377" y="13729"/>
                  </a:lnTo>
                  <a:cubicBezTo>
                    <a:pt x="254544" y="14455"/>
                    <a:pt x="254663" y="15205"/>
                    <a:pt x="254723" y="15955"/>
                  </a:cubicBezTo>
                  <a:lnTo>
                    <a:pt x="255532" y="15884"/>
                  </a:lnTo>
                  <a:cubicBezTo>
                    <a:pt x="255473" y="15098"/>
                    <a:pt x="255342" y="14312"/>
                    <a:pt x="255175" y="13550"/>
                  </a:cubicBezTo>
                  <a:close/>
                  <a:moveTo>
                    <a:pt x="254794" y="18110"/>
                  </a:moveTo>
                  <a:lnTo>
                    <a:pt x="254794" y="20420"/>
                  </a:lnTo>
                  <a:lnTo>
                    <a:pt x="255604" y="20420"/>
                  </a:lnTo>
                  <a:lnTo>
                    <a:pt x="255604" y="18110"/>
                  </a:lnTo>
                  <a:close/>
                  <a:moveTo>
                    <a:pt x="254794" y="22611"/>
                  </a:moveTo>
                  <a:lnTo>
                    <a:pt x="254794" y="24921"/>
                  </a:lnTo>
                  <a:lnTo>
                    <a:pt x="255604" y="24921"/>
                  </a:lnTo>
                  <a:lnTo>
                    <a:pt x="255604" y="22611"/>
                  </a:lnTo>
                  <a:close/>
                  <a:moveTo>
                    <a:pt x="254794" y="27111"/>
                  </a:moveTo>
                  <a:lnTo>
                    <a:pt x="254794" y="29421"/>
                  </a:lnTo>
                  <a:lnTo>
                    <a:pt x="255604" y="29421"/>
                  </a:lnTo>
                  <a:lnTo>
                    <a:pt x="255604" y="27111"/>
                  </a:lnTo>
                  <a:close/>
                  <a:moveTo>
                    <a:pt x="254794" y="31612"/>
                  </a:moveTo>
                  <a:lnTo>
                    <a:pt x="254794" y="33922"/>
                  </a:lnTo>
                  <a:lnTo>
                    <a:pt x="255604" y="33922"/>
                  </a:lnTo>
                  <a:lnTo>
                    <a:pt x="255604" y="31612"/>
                  </a:lnTo>
                  <a:close/>
                  <a:moveTo>
                    <a:pt x="254794" y="36113"/>
                  </a:moveTo>
                  <a:lnTo>
                    <a:pt x="254794" y="38422"/>
                  </a:lnTo>
                  <a:lnTo>
                    <a:pt x="255604" y="38422"/>
                  </a:lnTo>
                  <a:lnTo>
                    <a:pt x="255604" y="36113"/>
                  </a:lnTo>
                  <a:close/>
                  <a:moveTo>
                    <a:pt x="254794" y="40613"/>
                  </a:moveTo>
                  <a:lnTo>
                    <a:pt x="254794" y="42923"/>
                  </a:lnTo>
                  <a:lnTo>
                    <a:pt x="255604" y="42923"/>
                  </a:lnTo>
                  <a:lnTo>
                    <a:pt x="255604" y="40613"/>
                  </a:lnTo>
                  <a:close/>
                  <a:moveTo>
                    <a:pt x="254794" y="45126"/>
                  </a:moveTo>
                  <a:lnTo>
                    <a:pt x="254794" y="47423"/>
                  </a:lnTo>
                  <a:lnTo>
                    <a:pt x="255604" y="47423"/>
                  </a:lnTo>
                  <a:lnTo>
                    <a:pt x="255604" y="45126"/>
                  </a:lnTo>
                  <a:close/>
                  <a:moveTo>
                    <a:pt x="254794" y="49626"/>
                  </a:moveTo>
                  <a:lnTo>
                    <a:pt x="254794" y="51936"/>
                  </a:lnTo>
                  <a:lnTo>
                    <a:pt x="255604" y="51936"/>
                  </a:lnTo>
                  <a:lnTo>
                    <a:pt x="255604" y="49626"/>
                  </a:lnTo>
                  <a:close/>
                  <a:moveTo>
                    <a:pt x="254794" y="54127"/>
                  </a:moveTo>
                  <a:lnTo>
                    <a:pt x="254794" y="56436"/>
                  </a:lnTo>
                  <a:lnTo>
                    <a:pt x="255604" y="56436"/>
                  </a:lnTo>
                  <a:lnTo>
                    <a:pt x="255604" y="54127"/>
                  </a:lnTo>
                  <a:close/>
                  <a:moveTo>
                    <a:pt x="254794" y="58627"/>
                  </a:moveTo>
                  <a:lnTo>
                    <a:pt x="254794" y="60937"/>
                  </a:lnTo>
                  <a:lnTo>
                    <a:pt x="255604" y="60937"/>
                  </a:lnTo>
                  <a:lnTo>
                    <a:pt x="255604" y="58627"/>
                  </a:lnTo>
                  <a:close/>
                  <a:moveTo>
                    <a:pt x="254794" y="63128"/>
                  </a:moveTo>
                  <a:lnTo>
                    <a:pt x="254794" y="65438"/>
                  </a:lnTo>
                  <a:lnTo>
                    <a:pt x="255604" y="65438"/>
                  </a:lnTo>
                  <a:lnTo>
                    <a:pt x="255604" y="63128"/>
                  </a:lnTo>
                  <a:close/>
                  <a:moveTo>
                    <a:pt x="254794" y="67628"/>
                  </a:moveTo>
                  <a:lnTo>
                    <a:pt x="254794" y="69938"/>
                  </a:lnTo>
                  <a:lnTo>
                    <a:pt x="255604" y="69938"/>
                  </a:lnTo>
                  <a:lnTo>
                    <a:pt x="255604" y="67628"/>
                  </a:lnTo>
                  <a:close/>
                  <a:moveTo>
                    <a:pt x="254794" y="72129"/>
                  </a:moveTo>
                  <a:lnTo>
                    <a:pt x="254794" y="74439"/>
                  </a:lnTo>
                  <a:lnTo>
                    <a:pt x="255604" y="74439"/>
                  </a:lnTo>
                  <a:lnTo>
                    <a:pt x="255604" y="72129"/>
                  </a:lnTo>
                  <a:close/>
                  <a:moveTo>
                    <a:pt x="254794" y="76629"/>
                  </a:moveTo>
                  <a:lnTo>
                    <a:pt x="254794" y="78939"/>
                  </a:lnTo>
                  <a:lnTo>
                    <a:pt x="255604" y="78939"/>
                  </a:lnTo>
                  <a:lnTo>
                    <a:pt x="255604" y="76629"/>
                  </a:lnTo>
                  <a:close/>
                  <a:moveTo>
                    <a:pt x="254794" y="81130"/>
                  </a:moveTo>
                  <a:lnTo>
                    <a:pt x="254794" y="83440"/>
                  </a:lnTo>
                  <a:lnTo>
                    <a:pt x="255604" y="83440"/>
                  </a:lnTo>
                  <a:lnTo>
                    <a:pt x="255604" y="81130"/>
                  </a:lnTo>
                  <a:close/>
                  <a:moveTo>
                    <a:pt x="254794" y="85642"/>
                  </a:moveTo>
                  <a:lnTo>
                    <a:pt x="254794" y="87940"/>
                  </a:lnTo>
                  <a:lnTo>
                    <a:pt x="255604" y="87940"/>
                  </a:lnTo>
                  <a:lnTo>
                    <a:pt x="255604" y="85642"/>
                  </a:lnTo>
                  <a:close/>
                  <a:moveTo>
                    <a:pt x="254794" y="90143"/>
                  </a:moveTo>
                  <a:lnTo>
                    <a:pt x="254794" y="92453"/>
                  </a:lnTo>
                  <a:lnTo>
                    <a:pt x="255604" y="92453"/>
                  </a:lnTo>
                  <a:lnTo>
                    <a:pt x="255604" y="90143"/>
                  </a:lnTo>
                  <a:close/>
                  <a:moveTo>
                    <a:pt x="254794" y="94644"/>
                  </a:moveTo>
                  <a:lnTo>
                    <a:pt x="254794" y="96953"/>
                  </a:lnTo>
                  <a:lnTo>
                    <a:pt x="255604" y="96953"/>
                  </a:lnTo>
                  <a:lnTo>
                    <a:pt x="255604" y="94644"/>
                  </a:lnTo>
                  <a:close/>
                  <a:moveTo>
                    <a:pt x="254794" y="99144"/>
                  </a:moveTo>
                  <a:lnTo>
                    <a:pt x="254794" y="101454"/>
                  </a:lnTo>
                  <a:lnTo>
                    <a:pt x="255604" y="101454"/>
                  </a:lnTo>
                  <a:lnTo>
                    <a:pt x="255604" y="99144"/>
                  </a:lnTo>
                  <a:close/>
                  <a:moveTo>
                    <a:pt x="254794" y="103645"/>
                  </a:moveTo>
                  <a:lnTo>
                    <a:pt x="254794" y="105954"/>
                  </a:lnTo>
                  <a:lnTo>
                    <a:pt x="255604" y="105954"/>
                  </a:lnTo>
                  <a:lnTo>
                    <a:pt x="255604" y="103645"/>
                  </a:lnTo>
                  <a:close/>
                </a:path>
              </a:pathLst>
            </a:custGeom>
            <a:solidFill>
              <a:srgbClr val="FFFFFF">
                <a:alpha val="91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5;p22">
              <a:extLst>
                <a:ext uri="{FF2B5EF4-FFF2-40B4-BE49-F238E27FC236}">
                  <a16:creationId xmlns:a16="http://schemas.microsoft.com/office/drawing/2014/main" id="{CC522EB7-12E2-7161-B137-1D5B9AFC615C}"/>
                </a:ext>
              </a:extLst>
            </p:cNvPr>
            <p:cNvSpPr/>
            <p:nvPr/>
          </p:nvSpPr>
          <p:spPr>
            <a:xfrm>
              <a:off x="0" y="1420785"/>
              <a:ext cx="8502077" cy="3722639"/>
            </a:xfrm>
            <a:custGeom>
              <a:avLst/>
              <a:gdLst/>
              <a:ahLst/>
              <a:cxnLst/>
              <a:rect l="l" t="t" r="r" b="b"/>
              <a:pathLst>
                <a:path w="266189" h="116551" extrusionOk="0">
                  <a:moveTo>
                    <a:pt x="1" y="0"/>
                  </a:moveTo>
                  <a:lnTo>
                    <a:pt x="1" y="452"/>
                  </a:lnTo>
                  <a:lnTo>
                    <a:pt x="241174" y="452"/>
                  </a:lnTo>
                  <a:cubicBezTo>
                    <a:pt x="254711" y="452"/>
                    <a:pt x="265724" y="11478"/>
                    <a:pt x="265724" y="25015"/>
                  </a:cubicBezTo>
                  <a:lnTo>
                    <a:pt x="265724" y="116550"/>
                  </a:lnTo>
                  <a:lnTo>
                    <a:pt x="266189" y="116550"/>
                  </a:lnTo>
                  <a:lnTo>
                    <a:pt x="266189" y="25015"/>
                  </a:lnTo>
                  <a:cubicBezTo>
                    <a:pt x="266189" y="11216"/>
                    <a:pt x="254961" y="0"/>
                    <a:pt x="241174" y="0"/>
                  </a:cubicBezTo>
                  <a:close/>
                </a:path>
              </a:pathLst>
            </a:custGeom>
            <a:solidFill>
              <a:srgbClr val="FFFFFF">
                <a:alpha val="91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6;p22">
              <a:extLst>
                <a:ext uri="{FF2B5EF4-FFF2-40B4-BE49-F238E27FC236}">
                  <a16:creationId xmlns:a16="http://schemas.microsoft.com/office/drawing/2014/main" id="{8F5DA939-798A-AC0A-762E-A5E1DA251AA0}"/>
                </a:ext>
              </a:extLst>
            </p:cNvPr>
            <p:cNvSpPr/>
            <p:nvPr/>
          </p:nvSpPr>
          <p:spPr>
            <a:xfrm>
              <a:off x="0" y="1893474"/>
              <a:ext cx="8029397" cy="3249959"/>
            </a:xfrm>
            <a:custGeom>
              <a:avLst/>
              <a:gdLst/>
              <a:ahLst/>
              <a:cxnLst/>
              <a:rect l="l" t="t" r="r" b="b"/>
              <a:pathLst>
                <a:path w="251390" h="101752" extrusionOk="0">
                  <a:moveTo>
                    <a:pt x="1" y="0"/>
                  </a:moveTo>
                  <a:lnTo>
                    <a:pt x="1" y="453"/>
                  </a:lnTo>
                  <a:lnTo>
                    <a:pt x="242483" y="453"/>
                  </a:lnTo>
                  <a:cubicBezTo>
                    <a:pt x="247139" y="453"/>
                    <a:pt x="250925" y="4251"/>
                    <a:pt x="250925" y="8906"/>
                  </a:cubicBezTo>
                  <a:lnTo>
                    <a:pt x="250925" y="101751"/>
                  </a:lnTo>
                  <a:lnTo>
                    <a:pt x="251389" y="101751"/>
                  </a:lnTo>
                  <a:lnTo>
                    <a:pt x="251389" y="8906"/>
                  </a:lnTo>
                  <a:cubicBezTo>
                    <a:pt x="251389" y="3989"/>
                    <a:pt x="247389" y="0"/>
                    <a:pt x="242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CC764C4-45B2-4338-230E-CED959E8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75" y="1144798"/>
            <a:ext cx="3138225" cy="316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6"/>
          <p:cNvGrpSpPr/>
          <p:nvPr/>
        </p:nvGrpSpPr>
        <p:grpSpPr>
          <a:xfrm>
            <a:off x="1595350" y="1290207"/>
            <a:ext cx="4874137" cy="3853295"/>
            <a:chOff x="1595350" y="1290207"/>
            <a:chExt cx="4874137" cy="3853295"/>
          </a:xfrm>
        </p:grpSpPr>
        <p:sp>
          <p:nvSpPr>
            <p:cNvPr id="77" name="Google Shape;77;p16"/>
            <p:cNvSpPr/>
            <p:nvPr/>
          </p:nvSpPr>
          <p:spPr>
            <a:xfrm>
              <a:off x="1595350" y="1290207"/>
              <a:ext cx="4874137" cy="3853295"/>
            </a:xfrm>
            <a:custGeom>
              <a:avLst/>
              <a:gdLst/>
              <a:ahLst/>
              <a:cxnLst/>
              <a:rect l="l" t="t" r="r" b="b"/>
              <a:pathLst>
                <a:path w="174904" h="138272" extrusionOk="0">
                  <a:moveTo>
                    <a:pt x="124203" y="0"/>
                  </a:moveTo>
                  <a:cubicBezTo>
                    <a:pt x="122858" y="0"/>
                    <a:pt x="121513" y="166"/>
                    <a:pt x="120206" y="504"/>
                  </a:cubicBezTo>
                  <a:cubicBezTo>
                    <a:pt x="116051" y="1552"/>
                    <a:pt x="112407" y="4302"/>
                    <a:pt x="110252" y="8005"/>
                  </a:cubicBezTo>
                  <a:cubicBezTo>
                    <a:pt x="108074" y="11696"/>
                    <a:pt x="107454" y="16221"/>
                    <a:pt x="108562" y="20352"/>
                  </a:cubicBezTo>
                  <a:cubicBezTo>
                    <a:pt x="109098" y="22424"/>
                    <a:pt x="110074" y="24376"/>
                    <a:pt x="111372" y="26055"/>
                  </a:cubicBezTo>
                  <a:lnTo>
                    <a:pt x="111479" y="26222"/>
                  </a:lnTo>
                  <a:lnTo>
                    <a:pt x="111538" y="26293"/>
                  </a:lnTo>
                  <a:lnTo>
                    <a:pt x="111586" y="26353"/>
                  </a:lnTo>
                  <a:lnTo>
                    <a:pt x="111776" y="26591"/>
                  </a:lnTo>
                  <a:lnTo>
                    <a:pt x="112146" y="27055"/>
                  </a:lnTo>
                  <a:lnTo>
                    <a:pt x="112896" y="27996"/>
                  </a:lnTo>
                  <a:lnTo>
                    <a:pt x="114384" y="29877"/>
                  </a:lnTo>
                  <a:lnTo>
                    <a:pt x="120361" y="37378"/>
                  </a:lnTo>
                  <a:lnTo>
                    <a:pt x="132303" y="52392"/>
                  </a:lnTo>
                  <a:lnTo>
                    <a:pt x="138280" y="59905"/>
                  </a:lnTo>
                  <a:lnTo>
                    <a:pt x="141268" y="63655"/>
                  </a:lnTo>
                  <a:cubicBezTo>
                    <a:pt x="141554" y="64012"/>
                    <a:pt x="141661" y="64179"/>
                    <a:pt x="141828" y="64417"/>
                  </a:cubicBezTo>
                  <a:cubicBezTo>
                    <a:pt x="141899" y="64524"/>
                    <a:pt x="141995" y="64631"/>
                    <a:pt x="142066" y="64750"/>
                  </a:cubicBezTo>
                  <a:lnTo>
                    <a:pt x="142256" y="65096"/>
                  </a:lnTo>
                  <a:cubicBezTo>
                    <a:pt x="142328" y="65215"/>
                    <a:pt x="142399" y="65334"/>
                    <a:pt x="142459" y="65453"/>
                  </a:cubicBezTo>
                  <a:lnTo>
                    <a:pt x="142626" y="65822"/>
                  </a:lnTo>
                  <a:lnTo>
                    <a:pt x="142792" y="66191"/>
                  </a:lnTo>
                  <a:lnTo>
                    <a:pt x="142911" y="66572"/>
                  </a:lnTo>
                  <a:cubicBezTo>
                    <a:pt x="143602" y="68608"/>
                    <a:pt x="143459" y="70942"/>
                    <a:pt x="142530" y="72882"/>
                  </a:cubicBezTo>
                  <a:cubicBezTo>
                    <a:pt x="142066" y="73859"/>
                    <a:pt x="141411" y="74740"/>
                    <a:pt x="140613" y="75466"/>
                  </a:cubicBezTo>
                  <a:lnTo>
                    <a:pt x="140316" y="75740"/>
                  </a:lnTo>
                  <a:lnTo>
                    <a:pt x="140161" y="75883"/>
                  </a:lnTo>
                  <a:lnTo>
                    <a:pt x="139923" y="76061"/>
                  </a:lnTo>
                  <a:lnTo>
                    <a:pt x="139458" y="76442"/>
                  </a:lnTo>
                  <a:lnTo>
                    <a:pt x="139399" y="76490"/>
                  </a:lnTo>
                  <a:lnTo>
                    <a:pt x="139363" y="76514"/>
                  </a:lnTo>
                  <a:lnTo>
                    <a:pt x="139280" y="76573"/>
                  </a:lnTo>
                  <a:lnTo>
                    <a:pt x="139113" y="76692"/>
                  </a:lnTo>
                  <a:cubicBezTo>
                    <a:pt x="138887" y="76847"/>
                    <a:pt x="138673" y="77026"/>
                    <a:pt x="138435" y="77133"/>
                  </a:cubicBezTo>
                  <a:cubicBezTo>
                    <a:pt x="138196" y="77264"/>
                    <a:pt x="137970" y="77431"/>
                    <a:pt x="137720" y="77514"/>
                  </a:cubicBezTo>
                  <a:cubicBezTo>
                    <a:pt x="136605" y="78048"/>
                    <a:pt x="135364" y="78318"/>
                    <a:pt x="134119" y="78318"/>
                  </a:cubicBezTo>
                  <a:cubicBezTo>
                    <a:pt x="133197" y="78318"/>
                    <a:pt x="132274" y="78170"/>
                    <a:pt x="131398" y="77871"/>
                  </a:cubicBezTo>
                  <a:cubicBezTo>
                    <a:pt x="130374" y="77526"/>
                    <a:pt x="129422" y="76990"/>
                    <a:pt x="128612" y="76288"/>
                  </a:cubicBezTo>
                  <a:cubicBezTo>
                    <a:pt x="128421" y="76097"/>
                    <a:pt x="128207" y="75918"/>
                    <a:pt x="128017" y="75728"/>
                  </a:cubicBezTo>
                  <a:cubicBezTo>
                    <a:pt x="127838" y="75514"/>
                    <a:pt x="127671" y="75323"/>
                    <a:pt x="127469" y="75109"/>
                  </a:cubicBezTo>
                  <a:lnTo>
                    <a:pt x="125981" y="73240"/>
                  </a:lnTo>
                  <a:lnTo>
                    <a:pt x="114039" y="58226"/>
                  </a:lnTo>
                  <a:lnTo>
                    <a:pt x="102085" y="43212"/>
                  </a:lnTo>
                  <a:lnTo>
                    <a:pt x="99108" y="39462"/>
                  </a:lnTo>
                  <a:lnTo>
                    <a:pt x="98358" y="38521"/>
                  </a:lnTo>
                  <a:lnTo>
                    <a:pt x="97989" y="38045"/>
                  </a:lnTo>
                  <a:lnTo>
                    <a:pt x="97799" y="37819"/>
                  </a:lnTo>
                  <a:lnTo>
                    <a:pt x="97751" y="37759"/>
                  </a:lnTo>
                  <a:lnTo>
                    <a:pt x="97691" y="37688"/>
                  </a:lnTo>
                  <a:lnTo>
                    <a:pt x="97560" y="37533"/>
                  </a:lnTo>
                  <a:cubicBezTo>
                    <a:pt x="97203" y="37140"/>
                    <a:pt x="96870" y="36735"/>
                    <a:pt x="96501" y="36354"/>
                  </a:cubicBezTo>
                  <a:cubicBezTo>
                    <a:pt x="96108" y="35997"/>
                    <a:pt x="95727" y="35628"/>
                    <a:pt x="95322" y="35282"/>
                  </a:cubicBezTo>
                  <a:cubicBezTo>
                    <a:pt x="93691" y="33937"/>
                    <a:pt x="91786" y="32901"/>
                    <a:pt x="89774" y="32270"/>
                  </a:cubicBezTo>
                  <a:cubicBezTo>
                    <a:pt x="88158" y="31754"/>
                    <a:pt x="86462" y="31493"/>
                    <a:pt x="84765" y="31493"/>
                  </a:cubicBezTo>
                  <a:cubicBezTo>
                    <a:pt x="84386" y="31493"/>
                    <a:pt x="84008" y="31506"/>
                    <a:pt x="83630" y="31532"/>
                  </a:cubicBezTo>
                  <a:cubicBezTo>
                    <a:pt x="83594" y="31520"/>
                    <a:pt x="83547" y="31520"/>
                    <a:pt x="83511" y="31520"/>
                  </a:cubicBezTo>
                  <a:cubicBezTo>
                    <a:pt x="83440" y="31520"/>
                    <a:pt x="83368" y="31532"/>
                    <a:pt x="83309" y="31568"/>
                  </a:cubicBezTo>
                  <a:cubicBezTo>
                    <a:pt x="81261" y="31734"/>
                    <a:pt x="79249" y="32294"/>
                    <a:pt x="77415" y="33211"/>
                  </a:cubicBezTo>
                  <a:cubicBezTo>
                    <a:pt x="75510" y="34163"/>
                    <a:pt x="73819" y="35461"/>
                    <a:pt x="72402" y="37033"/>
                  </a:cubicBezTo>
                  <a:cubicBezTo>
                    <a:pt x="70986" y="38616"/>
                    <a:pt x="69878" y="40474"/>
                    <a:pt x="69164" y="42462"/>
                  </a:cubicBezTo>
                  <a:cubicBezTo>
                    <a:pt x="68450" y="44450"/>
                    <a:pt x="68116" y="46570"/>
                    <a:pt x="68188" y="48689"/>
                  </a:cubicBezTo>
                  <a:cubicBezTo>
                    <a:pt x="68271" y="50796"/>
                    <a:pt x="68747" y="52904"/>
                    <a:pt x="69616" y="54833"/>
                  </a:cubicBezTo>
                  <a:lnTo>
                    <a:pt x="69938" y="55559"/>
                  </a:lnTo>
                  <a:lnTo>
                    <a:pt x="70331" y="56249"/>
                  </a:lnTo>
                  <a:lnTo>
                    <a:pt x="70724" y="56940"/>
                  </a:lnTo>
                  <a:cubicBezTo>
                    <a:pt x="70867" y="57166"/>
                    <a:pt x="71021" y="57380"/>
                    <a:pt x="71176" y="57595"/>
                  </a:cubicBezTo>
                  <a:lnTo>
                    <a:pt x="71640" y="58238"/>
                  </a:lnTo>
                  <a:lnTo>
                    <a:pt x="71760" y="58392"/>
                  </a:lnTo>
                  <a:lnTo>
                    <a:pt x="71855" y="58512"/>
                  </a:lnTo>
                  <a:lnTo>
                    <a:pt x="72033" y="58750"/>
                  </a:lnTo>
                  <a:lnTo>
                    <a:pt x="72783" y="59690"/>
                  </a:lnTo>
                  <a:lnTo>
                    <a:pt x="78737" y="67203"/>
                  </a:lnTo>
                  <a:lnTo>
                    <a:pt x="90667" y="82241"/>
                  </a:lnTo>
                  <a:lnTo>
                    <a:pt x="96620" y="89753"/>
                  </a:lnTo>
                  <a:lnTo>
                    <a:pt x="99596" y="93516"/>
                  </a:lnTo>
                  <a:lnTo>
                    <a:pt x="101097" y="95397"/>
                  </a:lnTo>
                  <a:lnTo>
                    <a:pt x="101466" y="95861"/>
                  </a:lnTo>
                  <a:lnTo>
                    <a:pt x="101692" y="96195"/>
                  </a:lnTo>
                  <a:lnTo>
                    <a:pt x="101930" y="96528"/>
                  </a:lnTo>
                  <a:cubicBezTo>
                    <a:pt x="102013" y="96635"/>
                    <a:pt x="102073" y="96766"/>
                    <a:pt x="102132" y="96873"/>
                  </a:cubicBezTo>
                  <a:cubicBezTo>
                    <a:pt x="103240" y="98731"/>
                    <a:pt x="103561" y="101017"/>
                    <a:pt x="103049" y="103136"/>
                  </a:cubicBezTo>
                  <a:cubicBezTo>
                    <a:pt x="102537" y="105243"/>
                    <a:pt x="101204" y="107101"/>
                    <a:pt x="99370" y="108280"/>
                  </a:cubicBezTo>
                  <a:cubicBezTo>
                    <a:pt x="98017" y="109146"/>
                    <a:pt x="96414" y="109599"/>
                    <a:pt x="94806" y="109599"/>
                  </a:cubicBezTo>
                  <a:cubicBezTo>
                    <a:pt x="94249" y="109599"/>
                    <a:pt x="93691" y="109545"/>
                    <a:pt x="93143" y="109434"/>
                  </a:cubicBezTo>
                  <a:cubicBezTo>
                    <a:pt x="92084" y="109220"/>
                    <a:pt x="91060" y="108803"/>
                    <a:pt x="90167" y="108208"/>
                  </a:cubicBezTo>
                  <a:cubicBezTo>
                    <a:pt x="90048" y="108149"/>
                    <a:pt x="89940" y="108053"/>
                    <a:pt x="89833" y="107970"/>
                  </a:cubicBezTo>
                  <a:lnTo>
                    <a:pt x="89512" y="107732"/>
                  </a:lnTo>
                  <a:cubicBezTo>
                    <a:pt x="89405" y="107660"/>
                    <a:pt x="89309" y="107553"/>
                    <a:pt x="89214" y="107470"/>
                  </a:cubicBezTo>
                  <a:lnTo>
                    <a:pt x="88916" y="107196"/>
                  </a:lnTo>
                  <a:lnTo>
                    <a:pt x="88762" y="107053"/>
                  </a:lnTo>
                  <a:lnTo>
                    <a:pt x="88631" y="106898"/>
                  </a:lnTo>
                  <a:lnTo>
                    <a:pt x="88357" y="106589"/>
                  </a:lnTo>
                  <a:lnTo>
                    <a:pt x="88226" y="106446"/>
                  </a:lnTo>
                  <a:lnTo>
                    <a:pt x="88190" y="106410"/>
                  </a:lnTo>
                  <a:lnTo>
                    <a:pt x="88143" y="106351"/>
                  </a:lnTo>
                  <a:lnTo>
                    <a:pt x="88047" y="106232"/>
                  </a:lnTo>
                  <a:lnTo>
                    <a:pt x="87678" y="105755"/>
                  </a:lnTo>
                  <a:lnTo>
                    <a:pt x="81701" y="98254"/>
                  </a:lnTo>
                  <a:lnTo>
                    <a:pt x="80213" y="96373"/>
                  </a:lnTo>
                  <a:lnTo>
                    <a:pt x="79832" y="95909"/>
                  </a:lnTo>
                  <a:lnTo>
                    <a:pt x="79653" y="95671"/>
                  </a:lnTo>
                  <a:lnTo>
                    <a:pt x="79391" y="95385"/>
                  </a:lnTo>
                  <a:lnTo>
                    <a:pt x="78868" y="94778"/>
                  </a:lnTo>
                  <a:cubicBezTo>
                    <a:pt x="78689" y="94587"/>
                    <a:pt x="78522" y="94385"/>
                    <a:pt x="78320" y="94206"/>
                  </a:cubicBezTo>
                  <a:cubicBezTo>
                    <a:pt x="76808" y="92706"/>
                    <a:pt x="74986" y="91504"/>
                    <a:pt x="72998" y="90706"/>
                  </a:cubicBezTo>
                  <a:cubicBezTo>
                    <a:pt x="71076" y="89942"/>
                    <a:pt x="69009" y="89538"/>
                    <a:pt x="66937" y="89538"/>
                  </a:cubicBezTo>
                  <a:cubicBezTo>
                    <a:pt x="66877" y="89538"/>
                    <a:pt x="66818" y="89538"/>
                    <a:pt x="66759" y="89539"/>
                  </a:cubicBezTo>
                  <a:cubicBezTo>
                    <a:pt x="64628" y="89563"/>
                    <a:pt x="62496" y="90003"/>
                    <a:pt x="60544" y="90849"/>
                  </a:cubicBezTo>
                  <a:cubicBezTo>
                    <a:pt x="60056" y="91075"/>
                    <a:pt x="59556" y="91277"/>
                    <a:pt x="59103" y="91563"/>
                  </a:cubicBezTo>
                  <a:cubicBezTo>
                    <a:pt x="58639" y="91825"/>
                    <a:pt x="58175" y="92075"/>
                    <a:pt x="57746" y="92397"/>
                  </a:cubicBezTo>
                  <a:lnTo>
                    <a:pt x="57103" y="92861"/>
                  </a:lnTo>
                  <a:lnTo>
                    <a:pt x="56936" y="92980"/>
                  </a:lnTo>
                  <a:cubicBezTo>
                    <a:pt x="56889" y="93028"/>
                    <a:pt x="56829" y="93063"/>
                    <a:pt x="56793" y="93087"/>
                  </a:cubicBezTo>
                  <a:lnTo>
                    <a:pt x="56555" y="93278"/>
                  </a:lnTo>
                  <a:lnTo>
                    <a:pt x="55615" y="94028"/>
                  </a:lnTo>
                  <a:lnTo>
                    <a:pt x="51864" y="97016"/>
                  </a:lnTo>
                  <a:lnTo>
                    <a:pt x="36850" y="108958"/>
                  </a:lnTo>
                  <a:lnTo>
                    <a:pt x="1" y="138271"/>
                  </a:lnTo>
                  <a:lnTo>
                    <a:pt x="13062" y="138271"/>
                  </a:lnTo>
                  <a:lnTo>
                    <a:pt x="41911" y="115304"/>
                  </a:lnTo>
                  <a:lnTo>
                    <a:pt x="56924" y="103362"/>
                  </a:lnTo>
                  <a:lnTo>
                    <a:pt x="60675" y="100374"/>
                  </a:lnTo>
                  <a:lnTo>
                    <a:pt x="61615" y="99636"/>
                  </a:lnTo>
                  <a:lnTo>
                    <a:pt x="61854" y="99445"/>
                  </a:lnTo>
                  <a:cubicBezTo>
                    <a:pt x="61889" y="99409"/>
                    <a:pt x="61913" y="99386"/>
                    <a:pt x="61949" y="99374"/>
                  </a:cubicBezTo>
                  <a:lnTo>
                    <a:pt x="62032" y="99314"/>
                  </a:lnTo>
                  <a:lnTo>
                    <a:pt x="62354" y="99088"/>
                  </a:lnTo>
                  <a:cubicBezTo>
                    <a:pt x="62568" y="98909"/>
                    <a:pt x="62806" y="98802"/>
                    <a:pt x="63032" y="98659"/>
                  </a:cubicBezTo>
                  <a:cubicBezTo>
                    <a:pt x="63258" y="98516"/>
                    <a:pt x="63509" y="98421"/>
                    <a:pt x="63747" y="98314"/>
                  </a:cubicBezTo>
                  <a:cubicBezTo>
                    <a:pt x="64745" y="97879"/>
                    <a:pt x="65841" y="97662"/>
                    <a:pt x="66940" y="97662"/>
                  </a:cubicBezTo>
                  <a:cubicBezTo>
                    <a:pt x="67976" y="97662"/>
                    <a:pt x="69014" y="97855"/>
                    <a:pt x="69974" y="98243"/>
                  </a:cubicBezTo>
                  <a:cubicBezTo>
                    <a:pt x="70962" y="98635"/>
                    <a:pt x="71855" y="99231"/>
                    <a:pt x="72617" y="99981"/>
                  </a:cubicBezTo>
                  <a:cubicBezTo>
                    <a:pt x="72724" y="100064"/>
                    <a:pt x="72795" y="100171"/>
                    <a:pt x="72891" y="100267"/>
                  </a:cubicBezTo>
                  <a:lnTo>
                    <a:pt x="73153" y="100576"/>
                  </a:lnTo>
                  <a:cubicBezTo>
                    <a:pt x="73200" y="100624"/>
                    <a:pt x="73236" y="100660"/>
                    <a:pt x="73295" y="100731"/>
                  </a:cubicBezTo>
                  <a:lnTo>
                    <a:pt x="73486" y="100969"/>
                  </a:lnTo>
                  <a:lnTo>
                    <a:pt x="73855" y="101433"/>
                  </a:lnTo>
                  <a:lnTo>
                    <a:pt x="75355" y="103315"/>
                  </a:lnTo>
                  <a:lnTo>
                    <a:pt x="81320" y="110816"/>
                  </a:lnTo>
                  <a:lnTo>
                    <a:pt x="81701" y="111280"/>
                  </a:lnTo>
                  <a:lnTo>
                    <a:pt x="81785" y="111399"/>
                  </a:lnTo>
                  <a:lnTo>
                    <a:pt x="81832" y="111459"/>
                  </a:lnTo>
                  <a:lnTo>
                    <a:pt x="81904" y="111542"/>
                  </a:lnTo>
                  <a:lnTo>
                    <a:pt x="82166" y="111840"/>
                  </a:lnTo>
                  <a:lnTo>
                    <a:pt x="82689" y="112423"/>
                  </a:lnTo>
                  <a:lnTo>
                    <a:pt x="82951" y="112721"/>
                  </a:lnTo>
                  <a:lnTo>
                    <a:pt x="83237" y="112994"/>
                  </a:lnTo>
                  <a:lnTo>
                    <a:pt x="83821" y="113530"/>
                  </a:lnTo>
                  <a:cubicBezTo>
                    <a:pt x="84011" y="113721"/>
                    <a:pt x="84202" y="113899"/>
                    <a:pt x="84428" y="114054"/>
                  </a:cubicBezTo>
                  <a:lnTo>
                    <a:pt x="85059" y="114530"/>
                  </a:lnTo>
                  <a:cubicBezTo>
                    <a:pt x="85273" y="114685"/>
                    <a:pt x="85476" y="114852"/>
                    <a:pt x="85702" y="114995"/>
                  </a:cubicBezTo>
                  <a:cubicBezTo>
                    <a:pt x="87476" y="116161"/>
                    <a:pt x="89476" y="116971"/>
                    <a:pt x="91548" y="117388"/>
                  </a:cubicBezTo>
                  <a:cubicBezTo>
                    <a:pt x="92629" y="117605"/>
                    <a:pt x="93730" y="117716"/>
                    <a:pt x="94832" y="117716"/>
                  </a:cubicBezTo>
                  <a:cubicBezTo>
                    <a:pt x="95841" y="117716"/>
                    <a:pt x="96850" y="117623"/>
                    <a:pt x="97846" y="117435"/>
                  </a:cubicBezTo>
                  <a:cubicBezTo>
                    <a:pt x="99930" y="117054"/>
                    <a:pt x="101954" y="116269"/>
                    <a:pt x="103728" y="115126"/>
                  </a:cubicBezTo>
                  <a:cubicBezTo>
                    <a:pt x="105502" y="113983"/>
                    <a:pt x="107073" y="112506"/>
                    <a:pt x="108300" y="110780"/>
                  </a:cubicBezTo>
                  <a:cubicBezTo>
                    <a:pt x="109538" y="109065"/>
                    <a:pt x="110431" y="107101"/>
                    <a:pt x="110931" y="105041"/>
                  </a:cubicBezTo>
                  <a:cubicBezTo>
                    <a:pt x="111431" y="102993"/>
                    <a:pt x="111538" y="100850"/>
                    <a:pt x="111229" y="98755"/>
                  </a:cubicBezTo>
                  <a:cubicBezTo>
                    <a:pt x="110931" y="96659"/>
                    <a:pt x="110217" y="94611"/>
                    <a:pt x="109157" y="92790"/>
                  </a:cubicBezTo>
                  <a:cubicBezTo>
                    <a:pt x="109014" y="92563"/>
                    <a:pt x="108895" y="92325"/>
                    <a:pt x="108752" y="92111"/>
                  </a:cubicBezTo>
                  <a:lnTo>
                    <a:pt x="108288" y="91456"/>
                  </a:lnTo>
                  <a:lnTo>
                    <a:pt x="107824" y="90825"/>
                  </a:lnTo>
                  <a:lnTo>
                    <a:pt x="107454" y="90349"/>
                  </a:lnTo>
                  <a:lnTo>
                    <a:pt x="105966" y="88468"/>
                  </a:lnTo>
                  <a:lnTo>
                    <a:pt x="102990" y="84705"/>
                  </a:lnTo>
                  <a:lnTo>
                    <a:pt x="97025" y="77192"/>
                  </a:lnTo>
                  <a:lnTo>
                    <a:pt x="85106" y="62155"/>
                  </a:lnTo>
                  <a:lnTo>
                    <a:pt x="79141" y="54642"/>
                  </a:lnTo>
                  <a:lnTo>
                    <a:pt x="78403" y="53701"/>
                  </a:lnTo>
                  <a:lnTo>
                    <a:pt x="78213" y="53475"/>
                  </a:lnTo>
                  <a:lnTo>
                    <a:pt x="78117" y="53356"/>
                  </a:lnTo>
                  <a:lnTo>
                    <a:pt x="78058" y="53273"/>
                  </a:lnTo>
                  <a:lnTo>
                    <a:pt x="77832" y="52939"/>
                  </a:lnTo>
                  <a:cubicBezTo>
                    <a:pt x="77748" y="52820"/>
                    <a:pt x="77665" y="52725"/>
                    <a:pt x="77594" y="52606"/>
                  </a:cubicBezTo>
                  <a:lnTo>
                    <a:pt x="77391" y="52249"/>
                  </a:lnTo>
                  <a:lnTo>
                    <a:pt x="77189" y="51904"/>
                  </a:lnTo>
                  <a:lnTo>
                    <a:pt x="77034" y="51534"/>
                  </a:lnTo>
                  <a:cubicBezTo>
                    <a:pt x="76593" y="50546"/>
                    <a:pt x="76343" y="49475"/>
                    <a:pt x="76308" y="48403"/>
                  </a:cubicBezTo>
                  <a:cubicBezTo>
                    <a:pt x="76224" y="46236"/>
                    <a:pt x="77010" y="44045"/>
                    <a:pt x="78451" y="42450"/>
                  </a:cubicBezTo>
                  <a:cubicBezTo>
                    <a:pt x="79165" y="41652"/>
                    <a:pt x="80058" y="40974"/>
                    <a:pt x="81011" y="40486"/>
                  </a:cubicBezTo>
                  <a:cubicBezTo>
                    <a:pt x="81975" y="40009"/>
                    <a:pt x="83035" y="39724"/>
                    <a:pt x="84118" y="39640"/>
                  </a:cubicBezTo>
                  <a:cubicBezTo>
                    <a:pt x="84331" y="39624"/>
                    <a:pt x="84544" y="39616"/>
                    <a:pt x="84757" y="39616"/>
                  </a:cubicBezTo>
                  <a:cubicBezTo>
                    <a:pt x="86715" y="39616"/>
                    <a:pt x="88662" y="40300"/>
                    <a:pt x="90155" y="41545"/>
                  </a:cubicBezTo>
                  <a:cubicBezTo>
                    <a:pt x="90357" y="41724"/>
                    <a:pt x="90548" y="41914"/>
                    <a:pt x="90750" y="42093"/>
                  </a:cubicBezTo>
                  <a:cubicBezTo>
                    <a:pt x="90941" y="42283"/>
                    <a:pt x="91107" y="42498"/>
                    <a:pt x="91298" y="42700"/>
                  </a:cubicBezTo>
                  <a:lnTo>
                    <a:pt x="91369" y="42771"/>
                  </a:lnTo>
                  <a:lnTo>
                    <a:pt x="91393" y="42807"/>
                  </a:lnTo>
                  <a:lnTo>
                    <a:pt x="91441" y="42867"/>
                  </a:lnTo>
                  <a:lnTo>
                    <a:pt x="91631" y="43105"/>
                  </a:lnTo>
                  <a:lnTo>
                    <a:pt x="92000" y="43569"/>
                  </a:lnTo>
                  <a:lnTo>
                    <a:pt x="92750" y="44510"/>
                  </a:lnTo>
                  <a:lnTo>
                    <a:pt x="95739" y="48260"/>
                  </a:lnTo>
                  <a:lnTo>
                    <a:pt x="107681" y="63274"/>
                  </a:lnTo>
                  <a:lnTo>
                    <a:pt x="119635" y="78288"/>
                  </a:lnTo>
                  <a:lnTo>
                    <a:pt x="121123" y="80169"/>
                  </a:lnTo>
                  <a:cubicBezTo>
                    <a:pt x="121456" y="80562"/>
                    <a:pt x="121813" y="80967"/>
                    <a:pt x="122159" y="81348"/>
                  </a:cubicBezTo>
                  <a:cubicBezTo>
                    <a:pt x="122528" y="81729"/>
                    <a:pt x="122933" y="82086"/>
                    <a:pt x="123314" y="82443"/>
                  </a:cubicBezTo>
                  <a:cubicBezTo>
                    <a:pt x="124921" y="83824"/>
                    <a:pt x="126802" y="84896"/>
                    <a:pt x="128802" y="85562"/>
                  </a:cubicBezTo>
                  <a:cubicBezTo>
                    <a:pt x="130518" y="86141"/>
                    <a:pt x="132320" y="86434"/>
                    <a:pt x="134120" y="86434"/>
                  </a:cubicBezTo>
                  <a:cubicBezTo>
                    <a:pt x="134431" y="86434"/>
                    <a:pt x="134743" y="86425"/>
                    <a:pt x="135053" y="86408"/>
                  </a:cubicBezTo>
                  <a:cubicBezTo>
                    <a:pt x="137161" y="86301"/>
                    <a:pt x="139256" y="85765"/>
                    <a:pt x="141173" y="84860"/>
                  </a:cubicBezTo>
                  <a:cubicBezTo>
                    <a:pt x="141661" y="84658"/>
                    <a:pt x="142114" y="84384"/>
                    <a:pt x="142578" y="84122"/>
                  </a:cubicBezTo>
                  <a:cubicBezTo>
                    <a:pt x="143042" y="83872"/>
                    <a:pt x="143471" y="83550"/>
                    <a:pt x="143900" y="83241"/>
                  </a:cubicBezTo>
                  <a:lnTo>
                    <a:pt x="144221" y="83015"/>
                  </a:lnTo>
                  <a:lnTo>
                    <a:pt x="144376" y="82895"/>
                  </a:lnTo>
                  <a:lnTo>
                    <a:pt x="144459" y="82836"/>
                  </a:lnTo>
                  <a:lnTo>
                    <a:pt x="144519" y="82788"/>
                  </a:lnTo>
                  <a:lnTo>
                    <a:pt x="144983" y="82419"/>
                  </a:lnTo>
                  <a:lnTo>
                    <a:pt x="145221" y="82229"/>
                  </a:lnTo>
                  <a:lnTo>
                    <a:pt x="145519" y="81967"/>
                  </a:lnTo>
                  <a:lnTo>
                    <a:pt x="146114" y="81455"/>
                  </a:lnTo>
                  <a:cubicBezTo>
                    <a:pt x="147674" y="80026"/>
                    <a:pt x="148960" y="78288"/>
                    <a:pt x="149865" y="76371"/>
                  </a:cubicBezTo>
                  <a:cubicBezTo>
                    <a:pt x="151686" y="72549"/>
                    <a:pt x="151972" y="68037"/>
                    <a:pt x="150615" y="64012"/>
                  </a:cubicBezTo>
                  <a:lnTo>
                    <a:pt x="150365" y="63250"/>
                  </a:lnTo>
                  <a:lnTo>
                    <a:pt x="150043" y="62524"/>
                  </a:lnTo>
                  <a:lnTo>
                    <a:pt x="149710" y="61798"/>
                  </a:lnTo>
                  <a:cubicBezTo>
                    <a:pt x="149591" y="61571"/>
                    <a:pt x="149460" y="61345"/>
                    <a:pt x="149329" y="61107"/>
                  </a:cubicBezTo>
                  <a:lnTo>
                    <a:pt x="148936" y="60417"/>
                  </a:lnTo>
                  <a:cubicBezTo>
                    <a:pt x="148805" y="60190"/>
                    <a:pt x="148638" y="59988"/>
                    <a:pt x="148483" y="59774"/>
                  </a:cubicBezTo>
                  <a:cubicBezTo>
                    <a:pt x="148186" y="59345"/>
                    <a:pt x="147840" y="58869"/>
                    <a:pt x="147614" y="58607"/>
                  </a:cubicBezTo>
                  <a:lnTo>
                    <a:pt x="144638" y="54844"/>
                  </a:lnTo>
                  <a:lnTo>
                    <a:pt x="138661" y="47343"/>
                  </a:lnTo>
                  <a:lnTo>
                    <a:pt x="126719" y="32330"/>
                  </a:lnTo>
                  <a:lnTo>
                    <a:pt x="120742" y="24817"/>
                  </a:lnTo>
                  <a:lnTo>
                    <a:pt x="119254" y="22948"/>
                  </a:lnTo>
                  <a:lnTo>
                    <a:pt x="118503" y="22007"/>
                  </a:lnTo>
                  <a:lnTo>
                    <a:pt x="118134" y="21543"/>
                  </a:lnTo>
                  <a:lnTo>
                    <a:pt x="117944" y="21305"/>
                  </a:lnTo>
                  <a:lnTo>
                    <a:pt x="117896" y="21245"/>
                  </a:lnTo>
                  <a:lnTo>
                    <a:pt x="117861" y="21197"/>
                  </a:lnTo>
                  <a:lnTo>
                    <a:pt x="117813" y="21114"/>
                  </a:lnTo>
                  <a:cubicBezTo>
                    <a:pt x="117158" y="20269"/>
                    <a:pt x="116682" y="19304"/>
                    <a:pt x="116408" y="18280"/>
                  </a:cubicBezTo>
                  <a:cubicBezTo>
                    <a:pt x="115860" y="16221"/>
                    <a:pt x="116170" y="13935"/>
                    <a:pt x="117253" y="12113"/>
                  </a:cubicBezTo>
                  <a:cubicBezTo>
                    <a:pt x="118313" y="10291"/>
                    <a:pt x="120170" y="8874"/>
                    <a:pt x="122218" y="8363"/>
                  </a:cubicBezTo>
                  <a:cubicBezTo>
                    <a:pt x="122859" y="8200"/>
                    <a:pt x="123521" y="8120"/>
                    <a:pt x="124184" y="8120"/>
                  </a:cubicBezTo>
                  <a:cubicBezTo>
                    <a:pt x="125654" y="8120"/>
                    <a:pt x="127127" y="8513"/>
                    <a:pt x="128374" y="9267"/>
                  </a:cubicBezTo>
                  <a:lnTo>
                    <a:pt x="128719" y="9470"/>
                  </a:lnTo>
                  <a:cubicBezTo>
                    <a:pt x="128826" y="9529"/>
                    <a:pt x="128921" y="9625"/>
                    <a:pt x="129029" y="9708"/>
                  </a:cubicBezTo>
                  <a:lnTo>
                    <a:pt x="129350" y="9946"/>
                  </a:lnTo>
                  <a:cubicBezTo>
                    <a:pt x="129457" y="10017"/>
                    <a:pt x="129552" y="10125"/>
                    <a:pt x="129648" y="10208"/>
                  </a:cubicBezTo>
                  <a:lnTo>
                    <a:pt x="129945" y="10482"/>
                  </a:lnTo>
                  <a:cubicBezTo>
                    <a:pt x="130053" y="10565"/>
                    <a:pt x="130124" y="10672"/>
                    <a:pt x="130207" y="10779"/>
                  </a:cubicBezTo>
                  <a:lnTo>
                    <a:pt x="130481" y="11077"/>
                  </a:lnTo>
                  <a:lnTo>
                    <a:pt x="130553" y="11149"/>
                  </a:lnTo>
                  <a:cubicBezTo>
                    <a:pt x="130565" y="11172"/>
                    <a:pt x="130612" y="11220"/>
                    <a:pt x="130636" y="11256"/>
                  </a:cubicBezTo>
                  <a:lnTo>
                    <a:pt x="130826" y="11494"/>
                  </a:lnTo>
                  <a:lnTo>
                    <a:pt x="133815" y="15244"/>
                  </a:lnTo>
                  <a:lnTo>
                    <a:pt x="139780" y="22757"/>
                  </a:lnTo>
                  <a:lnTo>
                    <a:pt x="141280" y="24626"/>
                  </a:lnTo>
                  <a:lnTo>
                    <a:pt x="142018" y="25567"/>
                  </a:lnTo>
                  <a:lnTo>
                    <a:pt x="142114" y="25686"/>
                  </a:lnTo>
                  <a:lnTo>
                    <a:pt x="142245" y="25841"/>
                  </a:lnTo>
                  <a:lnTo>
                    <a:pt x="142518" y="26150"/>
                  </a:lnTo>
                  <a:lnTo>
                    <a:pt x="143066" y="26758"/>
                  </a:lnTo>
                  <a:cubicBezTo>
                    <a:pt x="144590" y="28353"/>
                    <a:pt x="146495" y="29579"/>
                    <a:pt x="148555" y="30341"/>
                  </a:cubicBezTo>
                  <a:cubicBezTo>
                    <a:pt x="150210" y="30954"/>
                    <a:pt x="151974" y="31282"/>
                    <a:pt x="153746" y="31282"/>
                  </a:cubicBezTo>
                  <a:cubicBezTo>
                    <a:pt x="154178" y="31282"/>
                    <a:pt x="154611" y="31262"/>
                    <a:pt x="155044" y="31222"/>
                  </a:cubicBezTo>
                  <a:cubicBezTo>
                    <a:pt x="157235" y="31020"/>
                    <a:pt x="159390" y="30329"/>
                    <a:pt x="161271" y="29198"/>
                  </a:cubicBezTo>
                  <a:cubicBezTo>
                    <a:pt x="161759" y="28936"/>
                    <a:pt x="162199" y="28603"/>
                    <a:pt x="162640" y="28282"/>
                  </a:cubicBezTo>
                  <a:lnTo>
                    <a:pt x="162961" y="28043"/>
                  </a:lnTo>
                  <a:lnTo>
                    <a:pt x="163200" y="27865"/>
                  </a:lnTo>
                  <a:lnTo>
                    <a:pt x="163676" y="27484"/>
                  </a:lnTo>
                  <a:lnTo>
                    <a:pt x="165545" y="25996"/>
                  </a:lnTo>
                  <a:lnTo>
                    <a:pt x="169296" y="23007"/>
                  </a:lnTo>
                  <a:lnTo>
                    <a:pt x="170212" y="24162"/>
                  </a:lnTo>
                  <a:lnTo>
                    <a:pt x="171272" y="25496"/>
                  </a:lnTo>
                  <a:lnTo>
                    <a:pt x="174903" y="13363"/>
                  </a:lnTo>
                  <a:lnTo>
                    <a:pt x="174903" y="13363"/>
                  </a:lnTo>
                  <a:lnTo>
                    <a:pt x="162271" y="14173"/>
                  </a:lnTo>
                  <a:lnTo>
                    <a:pt x="162783" y="14816"/>
                  </a:lnTo>
                  <a:lnTo>
                    <a:pt x="163331" y="15506"/>
                  </a:lnTo>
                  <a:lnTo>
                    <a:pt x="163842" y="16149"/>
                  </a:lnTo>
                  <a:lnTo>
                    <a:pt x="164247" y="16649"/>
                  </a:lnTo>
                  <a:lnTo>
                    <a:pt x="160497" y="19638"/>
                  </a:lnTo>
                  <a:lnTo>
                    <a:pt x="158616" y="21138"/>
                  </a:lnTo>
                  <a:lnTo>
                    <a:pt x="158151" y="21507"/>
                  </a:lnTo>
                  <a:lnTo>
                    <a:pt x="157913" y="21697"/>
                  </a:lnTo>
                  <a:cubicBezTo>
                    <a:pt x="157842" y="21745"/>
                    <a:pt x="157806" y="21769"/>
                    <a:pt x="157746" y="21805"/>
                  </a:cubicBezTo>
                  <a:cubicBezTo>
                    <a:pt x="157544" y="21948"/>
                    <a:pt x="157354" y="22114"/>
                    <a:pt x="157127" y="22221"/>
                  </a:cubicBezTo>
                  <a:cubicBezTo>
                    <a:pt x="156270" y="22733"/>
                    <a:pt x="155318" y="23043"/>
                    <a:pt x="154317" y="23138"/>
                  </a:cubicBezTo>
                  <a:cubicBezTo>
                    <a:pt x="154125" y="23157"/>
                    <a:pt x="153931" y="23166"/>
                    <a:pt x="153737" y="23166"/>
                  </a:cubicBezTo>
                  <a:cubicBezTo>
                    <a:pt x="152937" y="23166"/>
                    <a:pt x="152134" y="23011"/>
                    <a:pt x="151377" y="22733"/>
                  </a:cubicBezTo>
                  <a:cubicBezTo>
                    <a:pt x="150448" y="22388"/>
                    <a:pt x="149591" y="21852"/>
                    <a:pt x="148912" y="21126"/>
                  </a:cubicBezTo>
                  <a:lnTo>
                    <a:pt x="148662" y="20840"/>
                  </a:lnTo>
                  <a:lnTo>
                    <a:pt x="148531" y="20697"/>
                  </a:lnTo>
                  <a:cubicBezTo>
                    <a:pt x="148507" y="20674"/>
                    <a:pt x="148495" y="20662"/>
                    <a:pt x="148472" y="20626"/>
                  </a:cubicBezTo>
                  <a:lnTo>
                    <a:pt x="148376" y="20507"/>
                  </a:lnTo>
                  <a:lnTo>
                    <a:pt x="147626" y="19566"/>
                  </a:lnTo>
                  <a:lnTo>
                    <a:pt x="146138" y="17697"/>
                  </a:lnTo>
                  <a:lnTo>
                    <a:pt x="140161" y="10184"/>
                  </a:lnTo>
                  <a:lnTo>
                    <a:pt x="137172" y="6434"/>
                  </a:lnTo>
                  <a:lnTo>
                    <a:pt x="136994" y="6196"/>
                  </a:lnTo>
                  <a:cubicBezTo>
                    <a:pt x="136958" y="6160"/>
                    <a:pt x="136934" y="6124"/>
                    <a:pt x="136887" y="6077"/>
                  </a:cubicBezTo>
                  <a:lnTo>
                    <a:pt x="136756" y="5922"/>
                  </a:lnTo>
                  <a:lnTo>
                    <a:pt x="136232" y="5326"/>
                  </a:lnTo>
                  <a:cubicBezTo>
                    <a:pt x="136053" y="5136"/>
                    <a:pt x="135887" y="4922"/>
                    <a:pt x="135684" y="4743"/>
                  </a:cubicBezTo>
                  <a:lnTo>
                    <a:pt x="135101" y="4195"/>
                  </a:lnTo>
                  <a:cubicBezTo>
                    <a:pt x="134910" y="4017"/>
                    <a:pt x="134720" y="3826"/>
                    <a:pt x="134505" y="3671"/>
                  </a:cubicBezTo>
                  <a:lnTo>
                    <a:pt x="133863" y="3183"/>
                  </a:lnTo>
                  <a:cubicBezTo>
                    <a:pt x="133648" y="3029"/>
                    <a:pt x="133446" y="2850"/>
                    <a:pt x="133220" y="2707"/>
                  </a:cubicBezTo>
                  <a:lnTo>
                    <a:pt x="132541" y="2290"/>
                  </a:lnTo>
                  <a:cubicBezTo>
                    <a:pt x="130031" y="783"/>
                    <a:pt x="127119" y="0"/>
                    <a:pt x="124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16"/>
            <p:cNvGrpSpPr/>
            <p:nvPr/>
          </p:nvGrpSpPr>
          <p:grpSpPr>
            <a:xfrm>
              <a:off x="1806690" y="1389189"/>
              <a:ext cx="4502713" cy="3725654"/>
              <a:chOff x="2346303" y="1389189"/>
              <a:chExt cx="4502713" cy="3725654"/>
            </a:xfrm>
          </p:grpSpPr>
          <p:sp>
            <p:nvSpPr>
              <p:cNvPr id="79" name="Google Shape;79;p16"/>
              <p:cNvSpPr/>
              <p:nvPr/>
            </p:nvSpPr>
            <p:spPr>
              <a:xfrm>
                <a:off x="5565644" y="2271083"/>
                <a:ext cx="46149" cy="58076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084" extrusionOk="0">
                    <a:moveTo>
                      <a:pt x="0" y="0"/>
                    </a:moveTo>
                    <a:lnTo>
                      <a:pt x="1655" y="20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5518522" y="2212006"/>
                <a:ext cx="46483" cy="58104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085" extrusionOk="0">
                    <a:moveTo>
                      <a:pt x="1" y="1"/>
                    </a:moveTo>
                    <a:lnTo>
                      <a:pt x="1667" y="2084"/>
                    </a:lnTo>
                    <a:lnTo>
                      <a:pt x="1667" y="20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2476718" y="4996685"/>
                <a:ext cx="0" cy="2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25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75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73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6180436" y="3034516"/>
                <a:ext cx="73682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71" extrusionOk="0">
                    <a:moveTo>
                      <a:pt x="882" y="0"/>
                    </a:moveTo>
                    <a:lnTo>
                      <a:pt x="0" y="524"/>
                    </a:lnTo>
                    <a:lnTo>
                      <a:pt x="322" y="1084"/>
                    </a:lnTo>
                    <a:cubicBezTo>
                      <a:pt x="429" y="1262"/>
                      <a:pt x="501" y="1477"/>
                      <a:pt x="596" y="1667"/>
                    </a:cubicBezTo>
                    <a:lnTo>
                      <a:pt x="858" y="2251"/>
                    </a:lnTo>
                    <a:cubicBezTo>
                      <a:pt x="929" y="2453"/>
                      <a:pt x="989" y="2655"/>
                      <a:pt x="1060" y="2858"/>
                    </a:cubicBezTo>
                    <a:cubicBezTo>
                      <a:pt x="1132" y="3060"/>
                      <a:pt x="1203" y="3263"/>
                      <a:pt x="1263" y="3477"/>
                    </a:cubicBezTo>
                    <a:lnTo>
                      <a:pt x="1405" y="4096"/>
                    </a:lnTo>
                    <a:cubicBezTo>
                      <a:pt x="1513" y="4513"/>
                      <a:pt x="1560" y="4941"/>
                      <a:pt x="1608" y="5370"/>
                    </a:cubicBezTo>
                    <a:lnTo>
                      <a:pt x="2644" y="5263"/>
                    </a:lnTo>
                    <a:cubicBezTo>
                      <a:pt x="2584" y="4799"/>
                      <a:pt x="2537" y="4334"/>
                      <a:pt x="2417" y="3882"/>
                    </a:cubicBezTo>
                    <a:lnTo>
                      <a:pt x="2263" y="3203"/>
                    </a:lnTo>
                    <a:cubicBezTo>
                      <a:pt x="2203" y="2977"/>
                      <a:pt x="2120" y="2751"/>
                      <a:pt x="2048" y="2536"/>
                    </a:cubicBezTo>
                    <a:cubicBezTo>
                      <a:pt x="1977" y="2310"/>
                      <a:pt x="1905" y="2084"/>
                      <a:pt x="1822" y="1870"/>
                    </a:cubicBezTo>
                    <a:lnTo>
                      <a:pt x="1536" y="1227"/>
                    </a:lnTo>
                    <a:cubicBezTo>
                      <a:pt x="1429" y="1024"/>
                      <a:pt x="1358" y="798"/>
                      <a:pt x="1239" y="596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5351963" y="19850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1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5684746" y="240311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6017528" y="2821504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1" y="644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5332066" y="312474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4998949" y="2706387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57" y="1037"/>
                      <a:pt x="3925" y="1037"/>
                    </a:cubicBezTo>
                    <a:cubicBezTo>
                      <a:pt x="3986" y="1037"/>
                      <a:pt x="4047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84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4525162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4857276" y="365362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49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4264359" y="4030857"/>
                <a:ext cx="115845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59" extrusionOk="0">
                    <a:moveTo>
                      <a:pt x="811" y="1"/>
                    </a:moveTo>
                    <a:lnTo>
                      <a:pt x="1" y="656"/>
                    </a:lnTo>
                    <a:lnTo>
                      <a:pt x="3347" y="4858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13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63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61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>
                <a:off x="3373186" y="4190449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>
                <a:off x="2954797" y="4523567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34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2954491" y="4523567"/>
                <a:ext cx="135046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4156" extrusionOk="0">
                    <a:moveTo>
                      <a:pt x="4203" y="0"/>
                    </a:moveTo>
                    <a:lnTo>
                      <a:pt x="0" y="3346"/>
                    </a:lnTo>
                    <a:lnTo>
                      <a:pt x="643" y="4156"/>
                    </a:lnTo>
                    <a:lnTo>
                      <a:pt x="4846" y="810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3163824" y="435700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89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3372851" y="4190784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2346303" y="4999026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2555664" y="483246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5"/>
                    </a:lnTo>
                    <a:lnTo>
                      <a:pt x="2739" y="2489"/>
                    </a:lnTo>
                    <a:lnTo>
                      <a:pt x="4847" y="822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2764691" y="4666243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6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4264024" y="4031192"/>
                <a:ext cx="115845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47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3347" y="4846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37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4857276" y="3653293"/>
                <a:ext cx="115483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59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34" y="4858"/>
                    </a:lnTo>
                    <a:lnTo>
                      <a:pt x="4144" y="4215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4524828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66" y="1037"/>
                      <a:pt x="3929" y="1037"/>
                    </a:cubicBezTo>
                    <a:cubicBezTo>
                      <a:pt x="3989" y="1037"/>
                      <a:pt x="4049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72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998615" y="2706721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5331398" y="3124748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6180436" y="3034181"/>
                <a:ext cx="73682" cy="150011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83" extrusionOk="0">
                    <a:moveTo>
                      <a:pt x="882" y="0"/>
                    </a:moveTo>
                    <a:lnTo>
                      <a:pt x="0" y="536"/>
                    </a:lnTo>
                    <a:lnTo>
                      <a:pt x="322" y="1096"/>
                    </a:lnTo>
                    <a:cubicBezTo>
                      <a:pt x="429" y="1274"/>
                      <a:pt x="501" y="1489"/>
                      <a:pt x="596" y="1679"/>
                    </a:cubicBezTo>
                    <a:lnTo>
                      <a:pt x="858" y="2263"/>
                    </a:lnTo>
                    <a:cubicBezTo>
                      <a:pt x="929" y="2465"/>
                      <a:pt x="989" y="2667"/>
                      <a:pt x="1060" y="2870"/>
                    </a:cubicBezTo>
                    <a:cubicBezTo>
                      <a:pt x="1132" y="3072"/>
                      <a:pt x="1203" y="3275"/>
                      <a:pt x="1263" y="3489"/>
                    </a:cubicBezTo>
                    <a:lnTo>
                      <a:pt x="1405" y="4108"/>
                    </a:lnTo>
                    <a:cubicBezTo>
                      <a:pt x="1513" y="4525"/>
                      <a:pt x="1560" y="4953"/>
                      <a:pt x="1608" y="5382"/>
                    </a:cubicBezTo>
                    <a:lnTo>
                      <a:pt x="2644" y="5275"/>
                    </a:lnTo>
                    <a:cubicBezTo>
                      <a:pt x="2584" y="4811"/>
                      <a:pt x="2537" y="4346"/>
                      <a:pt x="2417" y="3894"/>
                    </a:cubicBezTo>
                    <a:lnTo>
                      <a:pt x="2263" y="3215"/>
                    </a:lnTo>
                    <a:cubicBezTo>
                      <a:pt x="2203" y="2989"/>
                      <a:pt x="2120" y="2763"/>
                      <a:pt x="2048" y="2548"/>
                    </a:cubicBezTo>
                    <a:cubicBezTo>
                      <a:pt x="1977" y="2322"/>
                      <a:pt x="1905" y="2096"/>
                      <a:pt x="1822" y="1882"/>
                    </a:cubicBezTo>
                    <a:lnTo>
                      <a:pt x="1536" y="1239"/>
                    </a:lnTo>
                    <a:cubicBezTo>
                      <a:pt x="1429" y="1036"/>
                      <a:pt x="1358" y="810"/>
                      <a:pt x="1239" y="608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6017863" y="282116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6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5685415" y="2403115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5352298" y="1984419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6013544" y="353915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6025833" y="3565709"/>
                <a:ext cx="1003" cy="1672"/>
              </a:xfrm>
              <a:custGeom>
                <a:avLst/>
                <a:gdLst/>
                <a:ahLst/>
                <a:cxnLst/>
                <a:rect l="l" t="t" r="r" b="b"/>
                <a:pathLst>
                  <a:path w="36" h="60" extrusionOk="0">
                    <a:moveTo>
                      <a:pt x="36" y="6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5567288" y="3391180"/>
                <a:ext cx="1700" cy="1366"/>
              </a:xfrm>
              <a:custGeom>
                <a:avLst/>
                <a:gdLst/>
                <a:ahLst/>
                <a:cxnLst/>
                <a:rect l="l" t="t" r="r" b="b"/>
                <a:pathLst>
                  <a:path w="61" h="49" extrusionOk="0">
                    <a:moveTo>
                      <a:pt x="60" y="1"/>
                    </a:moveTo>
                    <a:lnTo>
                      <a:pt x="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6713608" y="1785006"/>
                <a:ext cx="135408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156" extrusionOk="0">
                    <a:moveTo>
                      <a:pt x="4204" y="1"/>
                    </a:moveTo>
                    <a:lnTo>
                      <a:pt x="2108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4859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238510" y="1983751"/>
                <a:ext cx="148673" cy="77667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87" extrusionOk="0">
                    <a:moveTo>
                      <a:pt x="595" y="0"/>
                    </a:moveTo>
                    <a:lnTo>
                      <a:pt x="0" y="846"/>
                    </a:lnTo>
                    <a:cubicBezTo>
                      <a:pt x="191" y="989"/>
                      <a:pt x="393" y="1096"/>
                      <a:pt x="595" y="1227"/>
                    </a:cubicBezTo>
                    <a:cubicBezTo>
                      <a:pt x="798" y="1334"/>
                      <a:pt x="988" y="1477"/>
                      <a:pt x="1203" y="1572"/>
                    </a:cubicBezTo>
                    <a:cubicBezTo>
                      <a:pt x="1631" y="1774"/>
                      <a:pt x="2048" y="1989"/>
                      <a:pt x="2488" y="2143"/>
                    </a:cubicBezTo>
                    <a:cubicBezTo>
                      <a:pt x="3370" y="2489"/>
                      <a:pt x="4298" y="2667"/>
                      <a:pt x="5227" y="2786"/>
                    </a:cubicBezTo>
                    <a:lnTo>
                      <a:pt x="5334" y="1762"/>
                    </a:lnTo>
                    <a:cubicBezTo>
                      <a:pt x="4489" y="1643"/>
                      <a:pt x="3643" y="1489"/>
                      <a:pt x="2858" y="1167"/>
                    </a:cubicBezTo>
                    <a:cubicBezTo>
                      <a:pt x="2441" y="1036"/>
                      <a:pt x="2072" y="834"/>
                      <a:pt x="1679" y="655"/>
                    </a:cubicBezTo>
                    <a:cubicBezTo>
                      <a:pt x="1488" y="572"/>
                      <a:pt x="1310" y="441"/>
                      <a:pt x="1131" y="334"/>
                    </a:cubicBezTo>
                    <a:cubicBezTo>
                      <a:pt x="953" y="215"/>
                      <a:pt x="762" y="119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5893439" y="1576982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1667" y="2751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77" y="2108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5435256" y="1389189"/>
                <a:ext cx="150652" cy="63733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287" extrusionOk="0">
                    <a:moveTo>
                      <a:pt x="5382" y="0"/>
                    </a:moveTo>
                    <a:cubicBezTo>
                      <a:pt x="5144" y="12"/>
                      <a:pt x="4917" y="0"/>
                      <a:pt x="4679" y="24"/>
                    </a:cubicBezTo>
                    <a:lnTo>
                      <a:pt x="3989" y="108"/>
                    </a:lnTo>
                    <a:cubicBezTo>
                      <a:pt x="3524" y="155"/>
                      <a:pt x="3072" y="286"/>
                      <a:pt x="2608" y="381"/>
                    </a:cubicBezTo>
                    <a:cubicBezTo>
                      <a:pt x="2381" y="429"/>
                      <a:pt x="2167" y="500"/>
                      <a:pt x="1941" y="572"/>
                    </a:cubicBezTo>
                    <a:lnTo>
                      <a:pt x="1274" y="798"/>
                    </a:lnTo>
                    <a:cubicBezTo>
                      <a:pt x="845" y="965"/>
                      <a:pt x="417" y="1167"/>
                      <a:pt x="0" y="1358"/>
                    </a:cubicBezTo>
                    <a:lnTo>
                      <a:pt x="464" y="2286"/>
                    </a:lnTo>
                    <a:cubicBezTo>
                      <a:pt x="857" y="2108"/>
                      <a:pt x="1250" y="1929"/>
                      <a:pt x="1643" y="1763"/>
                    </a:cubicBezTo>
                    <a:lnTo>
                      <a:pt x="2250" y="1560"/>
                    </a:lnTo>
                    <a:cubicBezTo>
                      <a:pt x="2453" y="1501"/>
                      <a:pt x="2655" y="1429"/>
                      <a:pt x="2869" y="1382"/>
                    </a:cubicBezTo>
                    <a:cubicBezTo>
                      <a:pt x="3286" y="1298"/>
                      <a:pt x="3703" y="1179"/>
                      <a:pt x="4132" y="1143"/>
                    </a:cubicBezTo>
                    <a:lnTo>
                      <a:pt x="4763" y="1060"/>
                    </a:lnTo>
                    <a:cubicBezTo>
                      <a:pt x="4977" y="1036"/>
                      <a:pt x="5191" y="1036"/>
                      <a:pt x="5405" y="1036"/>
                    </a:cubicBezTo>
                    <a:lnTo>
                      <a:pt x="53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6059997" y="178600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3222233" y="4403796"/>
                <a:ext cx="697" cy="697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0"/>
                    </a:moveTo>
                    <a:lnTo>
                      <a:pt x="24" y="24"/>
                    </a:lnTo>
                    <a:lnTo>
                      <a:pt x="24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fill="none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6059663" y="1786344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34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6238510" y="1983416"/>
                <a:ext cx="148673" cy="78001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99" extrusionOk="0">
                    <a:moveTo>
                      <a:pt x="595" y="0"/>
                    </a:moveTo>
                    <a:lnTo>
                      <a:pt x="0" y="858"/>
                    </a:lnTo>
                    <a:cubicBezTo>
                      <a:pt x="191" y="1001"/>
                      <a:pt x="393" y="1108"/>
                      <a:pt x="595" y="1239"/>
                    </a:cubicBezTo>
                    <a:cubicBezTo>
                      <a:pt x="798" y="1346"/>
                      <a:pt x="988" y="1489"/>
                      <a:pt x="1203" y="1584"/>
                    </a:cubicBezTo>
                    <a:cubicBezTo>
                      <a:pt x="1631" y="1786"/>
                      <a:pt x="2048" y="2001"/>
                      <a:pt x="2488" y="2155"/>
                    </a:cubicBezTo>
                    <a:cubicBezTo>
                      <a:pt x="3370" y="2501"/>
                      <a:pt x="4298" y="2679"/>
                      <a:pt x="5227" y="2798"/>
                    </a:cubicBezTo>
                    <a:lnTo>
                      <a:pt x="5334" y="1774"/>
                    </a:lnTo>
                    <a:cubicBezTo>
                      <a:pt x="4489" y="1655"/>
                      <a:pt x="3643" y="1501"/>
                      <a:pt x="2858" y="1179"/>
                    </a:cubicBezTo>
                    <a:cubicBezTo>
                      <a:pt x="2441" y="1048"/>
                      <a:pt x="2072" y="846"/>
                      <a:pt x="1679" y="667"/>
                    </a:cubicBezTo>
                    <a:cubicBezTo>
                      <a:pt x="1488" y="584"/>
                      <a:pt x="1310" y="453"/>
                      <a:pt x="1131" y="346"/>
                    </a:cubicBezTo>
                    <a:cubicBezTo>
                      <a:pt x="953" y="227"/>
                      <a:pt x="762" y="131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5507905" y="1399806"/>
                <a:ext cx="362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12" y="1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5243144" y="1754158"/>
                <a:ext cx="65043" cy="15065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5406" extrusionOk="0">
                    <a:moveTo>
                      <a:pt x="1036" y="0"/>
                    </a:moveTo>
                    <a:lnTo>
                      <a:pt x="0" y="36"/>
                    </a:lnTo>
                    <a:cubicBezTo>
                      <a:pt x="24" y="965"/>
                      <a:pt x="179" y="1893"/>
                      <a:pt x="405" y="2798"/>
                    </a:cubicBezTo>
                    <a:cubicBezTo>
                      <a:pt x="524" y="3251"/>
                      <a:pt x="691" y="3691"/>
                      <a:pt x="834" y="4132"/>
                    </a:cubicBezTo>
                    <a:cubicBezTo>
                      <a:pt x="1024" y="4560"/>
                      <a:pt x="1203" y="4989"/>
                      <a:pt x="1417" y="5406"/>
                    </a:cubicBezTo>
                    <a:lnTo>
                      <a:pt x="2334" y="4929"/>
                    </a:lnTo>
                    <a:cubicBezTo>
                      <a:pt x="2132" y="4548"/>
                      <a:pt x="1977" y="4144"/>
                      <a:pt x="1798" y="3763"/>
                    </a:cubicBezTo>
                    <a:cubicBezTo>
                      <a:pt x="1667" y="3346"/>
                      <a:pt x="1512" y="2953"/>
                      <a:pt x="1405" y="2536"/>
                    </a:cubicBezTo>
                    <a:cubicBezTo>
                      <a:pt x="1203" y="1703"/>
                      <a:pt x="1048" y="857"/>
                      <a:pt x="1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5023166" y="3862989"/>
                <a:ext cx="98902" cy="142347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108" extrusionOk="0">
                    <a:moveTo>
                      <a:pt x="822" y="0"/>
                    </a:moveTo>
                    <a:lnTo>
                      <a:pt x="0" y="643"/>
                    </a:lnTo>
                    <a:cubicBezTo>
                      <a:pt x="286" y="988"/>
                      <a:pt x="572" y="1346"/>
                      <a:pt x="810" y="1691"/>
                    </a:cubicBezTo>
                    <a:lnTo>
                      <a:pt x="1179" y="2215"/>
                    </a:lnTo>
                    <a:cubicBezTo>
                      <a:pt x="1310" y="2381"/>
                      <a:pt x="1394" y="2572"/>
                      <a:pt x="1501" y="2751"/>
                    </a:cubicBezTo>
                    <a:cubicBezTo>
                      <a:pt x="1513" y="2751"/>
                      <a:pt x="1513" y="2762"/>
                      <a:pt x="1513" y="2774"/>
                    </a:cubicBezTo>
                    <a:cubicBezTo>
                      <a:pt x="1524" y="2786"/>
                      <a:pt x="1524" y="2798"/>
                      <a:pt x="1536" y="2798"/>
                    </a:cubicBezTo>
                    <a:lnTo>
                      <a:pt x="1834" y="3322"/>
                    </a:lnTo>
                    <a:cubicBezTo>
                      <a:pt x="1929" y="3513"/>
                      <a:pt x="2013" y="3715"/>
                      <a:pt x="2108" y="3917"/>
                    </a:cubicBezTo>
                    <a:cubicBezTo>
                      <a:pt x="2191" y="4108"/>
                      <a:pt x="2286" y="4298"/>
                      <a:pt x="2358" y="4501"/>
                    </a:cubicBezTo>
                    <a:lnTo>
                      <a:pt x="2560" y="5108"/>
                    </a:lnTo>
                    <a:lnTo>
                      <a:pt x="3549" y="4798"/>
                    </a:lnTo>
                    <a:lnTo>
                      <a:pt x="3334" y="4132"/>
                    </a:lnTo>
                    <a:cubicBezTo>
                      <a:pt x="3239" y="3917"/>
                      <a:pt x="3144" y="3703"/>
                      <a:pt x="3048" y="3489"/>
                    </a:cubicBezTo>
                    <a:cubicBezTo>
                      <a:pt x="2953" y="3274"/>
                      <a:pt x="2870" y="3060"/>
                      <a:pt x="2763" y="2858"/>
                    </a:cubicBezTo>
                    <a:lnTo>
                      <a:pt x="2417" y="2250"/>
                    </a:lnTo>
                    <a:cubicBezTo>
                      <a:pt x="2286" y="2048"/>
                      <a:pt x="2191" y="1834"/>
                      <a:pt x="2048" y="1643"/>
                    </a:cubicBezTo>
                    <a:lnTo>
                      <a:pt x="1644" y="1084"/>
                    </a:lnTo>
                    <a:cubicBezTo>
                      <a:pt x="1382" y="691"/>
                      <a:pt x="1096" y="345"/>
                      <a:pt x="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tx1"/>
                </a:solidFill>
              </a:rPr>
              <a:t>GTSB - Index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6049468" y="127857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6739123" y="11178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Conclusions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>
            <a:off x="6739123" y="14647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 performance and lessons learned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6313563" y="2581725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Configs, Processing and Adjustments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6311446" y="3016232"/>
            <a:ext cx="2427025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Configurations and Preparations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Pre-Processing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Hyper-Parameter Adjustment</a:t>
            </a:r>
          </a:p>
        </p:txBody>
      </p:sp>
      <p:sp>
        <p:nvSpPr>
          <p:cNvPr id="196" name="Google Shape;196;p16"/>
          <p:cNvSpPr/>
          <p:nvPr/>
        </p:nvSpPr>
        <p:spPr>
          <a:xfrm>
            <a:off x="5623993" y="274227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1365263" y="167058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1365263" y="2017437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Deep CNNs, Their Structure and Their Application (LeNet-5)</a:t>
            </a:r>
          </a:p>
        </p:txBody>
      </p:sp>
      <p:sp>
        <p:nvSpPr>
          <p:cNvPr id="200" name="Google Shape;200;p16"/>
          <p:cNvSpPr/>
          <p:nvPr/>
        </p:nvSpPr>
        <p:spPr>
          <a:xfrm>
            <a:off x="3580768" y="183115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5149338" y="372533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5149338" y="4072187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data did we work with?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4461793" y="388590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937338" y="35187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Why is this project fit for purpose?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Context"/>
          <p:cNvSpPr txBox="1"/>
          <p:nvPr/>
        </p:nvSpPr>
        <p:spPr>
          <a:xfrm>
            <a:off x="937338" y="31718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Context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8" name="1"/>
          <p:cNvSpPr/>
          <p:nvPr/>
        </p:nvSpPr>
        <p:spPr>
          <a:xfrm>
            <a:off x="3154093" y="340880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5458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/>
          <p:nvPr/>
        </p:nvSpPr>
        <p:spPr>
          <a:xfrm>
            <a:off x="1438680" y="2008161"/>
            <a:ext cx="6259782" cy="1146774"/>
          </a:xfrm>
          <a:custGeom>
            <a:avLst/>
            <a:gdLst/>
            <a:ahLst/>
            <a:cxnLst/>
            <a:rect l="l" t="t" r="r" b="b"/>
            <a:pathLst>
              <a:path w="239174" h="43816" extrusionOk="0">
                <a:moveTo>
                  <a:pt x="21863" y="0"/>
                </a:moveTo>
                <a:cubicBezTo>
                  <a:pt x="20934" y="0"/>
                  <a:pt x="20019" y="61"/>
                  <a:pt x="19122" y="179"/>
                </a:cubicBezTo>
                <a:cubicBezTo>
                  <a:pt x="17157" y="418"/>
                  <a:pt x="15300" y="941"/>
                  <a:pt x="13609" y="1632"/>
                </a:cubicBezTo>
                <a:cubicBezTo>
                  <a:pt x="11919" y="2311"/>
                  <a:pt x="10406" y="3192"/>
                  <a:pt x="9073" y="4156"/>
                </a:cubicBezTo>
                <a:cubicBezTo>
                  <a:pt x="6394" y="6085"/>
                  <a:pt x="4489" y="8395"/>
                  <a:pt x="3156" y="10574"/>
                </a:cubicBezTo>
                <a:cubicBezTo>
                  <a:pt x="1846" y="12764"/>
                  <a:pt x="1096" y="14848"/>
                  <a:pt x="667" y="16551"/>
                </a:cubicBezTo>
                <a:cubicBezTo>
                  <a:pt x="239" y="18277"/>
                  <a:pt x="108" y="19622"/>
                  <a:pt x="48" y="20527"/>
                </a:cubicBezTo>
                <a:cubicBezTo>
                  <a:pt x="12" y="20980"/>
                  <a:pt x="24" y="21325"/>
                  <a:pt x="12" y="21563"/>
                </a:cubicBezTo>
                <a:cubicBezTo>
                  <a:pt x="0" y="21789"/>
                  <a:pt x="0" y="21908"/>
                  <a:pt x="0" y="21908"/>
                </a:cubicBezTo>
                <a:lnTo>
                  <a:pt x="11264" y="21908"/>
                </a:lnTo>
                <a:cubicBezTo>
                  <a:pt x="11264" y="21908"/>
                  <a:pt x="11264" y="21849"/>
                  <a:pt x="11264" y="21730"/>
                </a:cubicBezTo>
                <a:cubicBezTo>
                  <a:pt x="11276" y="21623"/>
                  <a:pt x="11264" y="21456"/>
                  <a:pt x="11288" y="21230"/>
                </a:cubicBezTo>
                <a:cubicBezTo>
                  <a:pt x="11311" y="20789"/>
                  <a:pt x="11383" y="20134"/>
                  <a:pt x="11585" y="19301"/>
                </a:cubicBezTo>
                <a:cubicBezTo>
                  <a:pt x="11788" y="18467"/>
                  <a:pt x="12157" y="17467"/>
                  <a:pt x="12788" y="16396"/>
                </a:cubicBezTo>
                <a:cubicBezTo>
                  <a:pt x="13443" y="15348"/>
                  <a:pt x="14371" y="14205"/>
                  <a:pt x="15681" y="13276"/>
                </a:cubicBezTo>
                <a:cubicBezTo>
                  <a:pt x="16979" y="12336"/>
                  <a:pt x="18622" y="11586"/>
                  <a:pt x="20551" y="11347"/>
                </a:cubicBezTo>
                <a:cubicBezTo>
                  <a:pt x="20987" y="11287"/>
                  <a:pt x="21439" y="11257"/>
                  <a:pt x="21900" y="11257"/>
                </a:cubicBezTo>
                <a:cubicBezTo>
                  <a:pt x="22444" y="11257"/>
                  <a:pt x="23002" y="11299"/>
                  <a:pt x="23563" y="11383"/>
                </a:cubicBezTo>
                <a:cubicBezTo>
                  <a:pt x="24075" y="11467"/>
                  <a:pt x="24587" y="11586"/>
                  <a:pt x="25099" y="11740"/>
                </a:cubicBezTo>
                <a:cubicBezTo>
                  <a:pt x="25611" y="11907"/>
                  <a:pt x="26123" y="12109"/>
                  <a:pt x="26623" y="12360"/>
                </a:cubicBezTo>
                <a:cubicBezTo>
                  <a:pt x="27623" y="12848"/>
                  <a:pt x="28575" y="13526"/>
                  <a:pt x="29421" y="14360"/>
                </a:cubicBezTo>
                <a:cubicBezTo>
                  <a:pt x="30254" y="15193"/>
                  <a:pt x="30980" y="16193"/>
                  <a:pt x="31528" y="17324"/>
                </a:cubicBezTo>
                <a:cubicBezTo>
                  <a:pt x="32064" y="18456"/>
                  <a:pt x="32409" y="19694"/>
                  <a:pt x="32516" y="21003"/>
                </a:cubicBezTo>
                <a:cubicBezTo>
                  <a:pt x="32528" y="21170"/>
                  <a:pt x="32552" y="21337"/>
                  <a:pt x="32552" y="21503"/>
                </a:cubicBezTo>
                <a:cubicBezTo>
                  <a:pt x="32552" y="21706"/>
                  <a:pt x="32564" y="21908"/>
                  <a:pt x="32564" y="22111"/>
                </a:cubicBezTo>
                <a:cubicBezTo>
                  <a:pt x="32576" y="22444"/>
                  <a:pt x="32576" y="22789"/>
                  <a:pt x="32600" y="23135"/>
                </a:cubicBezTo>
                <a:cubicBezTo>
                  <a:pt x="32624" y="23468"/>
                  <a:pt x="32647" y="23813"/>
                  <a:pt x="32671" y="24159"/>
                </a:cubicBezTo>
                <a:cubicBezTo>
                  <a:pt x="32814" y="25528"/>
                  <a:pt x="33088" y="26909"/>
                  <a:pt x="33505" y="28266"/>
                </a:cubicBezTo>
                <a:cubicBezTo>
                  <a:pt x="34326" y="30969"/>
                  <a:pt x="35695" y="33576"/>
                  <a:pt x="37565" y="35839"/>
                </a:cubicBezTo>
                <a:cubicBezTo>
                  <a:pt x="39422" y="38101"/>
                  <a:pt x="41791" y="40030"/>
                  <a:pt x="44494" y="41411"/>
                </a:cubicBezTo>
                <a:cubicBezTo>
                  <a:pt x="47209" y="42804"/>
                  <a:pt x="50281" y="43649"/>
                  <a:pt x="53412" y="43792"/>
                </a:cubicBezTo>
                <a:cubicBezTo>
                  <a:pt x="53745" y="43807"/>
                  <a:pt x="54080" y="43815"/>
                  <a:pt x="54415" y="43815"/>
                </a:cubicBezTo>
                <a:cubicBezTo>
                  <a:pt x="57218" y="43815"/>
                  <a:pt x="60078" y="43280"/>
                  <a:pt x="62758" y="42185"/>
                </a:cubicBezTo>
                <a:cubicBezTo>
                  <a:pt x="65771" y="40970"/>
                  <a:pt x="68509" y="39029"/>
                  <a:pt x="70735" y="36577"/>
                </a:cubicBezTo>
                <a:cubicBezTo>
                  <a:pt x="72950" y="34124"/>
                  <a:pt x="74653" y="31112"/>
                  <a:pt x="75557" y="27826"/>
                </a:cubicBezTo>
                <a:cubicBezTo>
                  <a:pt x="76022" y="26195"/>
                  <a:pt x="76296" y="24492"/>
                  <a:pt x="76355" y="22777"/>
                </a:cubicBezTo>
                <a:cubicBezTo>
                  <a:pt x="76367" y="22420"/>
                  <a:pt x="76379" y="22063"/>
                  <a:pt x="76379" y="21706"/>
                </a:cubicBezTo>
                <a:lnTo>
                  <a:pt x="76391" y="21384"/>
                </a:lnTo>
                <a:cubicBezTo>
                  <a:pt x="76391" y="21289"/>
                  <a:pt x="76403" y="21182"/>
                  <a:pt x="76415" y="21075"/>
                </a:cubicBezTo>
                <a:cubicBezTo>
                  <a:pt x="76439" y="20658"/>
                  <a:pt x="76510" y="20241"/>
                  <a:pt x="76581" y="19825"/>
                </a:cubicBezTo>
                <a:cubicBezTo>
                  <a:pt x="76903" y="18182"/>
                  <a:pt x="77629" y="16598"/>
                  <a:pt x="78713" y="15253"/>
                </a:cubicBezTo>
                <a:cubicBezTo>
                  <a:pt x="79784" y="13907"/>
                  <a:pt x="81201" y="12824"/>
                  <a:pt x="82796" y="12133"/>
                </a:cubicBezTo>
                <a:cubicBezTo>
                  <a:pt x="84116" y="11562"/>
                  <a:pt x="85557" y="11260"/>
                  <a:pt x="87020" y="11260"/>
                </a:cubicBezTo>
                <a:cubicBezTo>
                  <a:pt x="87326" y="11260"/>
                  <a:pt x="87633" y="11273"/>
                  <a:pt x="87940" y="11300"/>
                </a:cubicBezTo>
                <a:cubicBezTo>
                  <a:pt x="89702" y="11443"/>
                  <a:pt x="91417" y="12038"/>
                  <a:pt x="92905" y="13026"/>
                </a:cubicBezTo>
                <a:cubicBezTo>
                  <a:pt x="93655" y="13526"/>
                  <a:pt x="94334" y="14122"/>
                  <a:pt x="94941" y="14776"/>
                </a:cubicBezTo>
                <a:cubicBezTo>
                  <a:pt x="95536" y="15455"/>
                  <a:pt x="96072" y="16193"/>
                  <a:pt x="96477" y="16991"/>
                </a:cubicBezTo>
                <a:lnTo>
                  <a:pt x="96632" y="17289"/>
                </a:lnTo>
                <a:lnTo>
                  <a:pt x="96763" y="17598"/>
                </a:lnTo>
                <a:cubicBezTo>
                  <a:pt x="96870" y="17801"/>
                  <a:pt x="96941" y="18015"/>
                  <a:pt x="97024" y="18217"/>
                </a:cubicBezTo>
                <a:cubicBezTo>
                  <a:pt x="97167" y="18646"/>
                  <a:pt x="97310" y="19075"/>
                  <a:pt x="97405" y="19515"/>
                </a:cubicBezTo>
                <a:cubicBezTo>
                  <a:pt x="97513" y="19956"/>
                  <a:pt x="97572" y="20396"/>
                  <a:pt x="97632" y="20849"/>
                </a:cubicBezTo>
                <a:cubicBezTo>
                  <a:pt x="97632" y="21075"/>
                  <a:pt x="97667" y="21301"/>
                  <a:pt x="97667" y="21527"/>
                </a:cubicBezTo>
                <a:lnTo>
                  <a:pt x="97691" y="22539"/>
                </a:lnTo>
                <a:cubicBezTo>
                  <a:pt x="97786" y="26254"/>
                  <a:pt x="98882" y="29993"/>
                  <a:pt x="100811" y="33195"/>
                </a:cubicBezTo>
                <a:cubicBezTo>
                  <a:pt x="102751" y="36410"/>
                  <a:pt x="105514" y="39125"/>
                  <a:pt x="108788" y="40970"/>
                </a:cubicBezTo>
                <a:cubicBezTo>
                  <a:pt x="110419" y="41899"/>
                  <a:pt x="112181" y="42601"/>
                  <a:pt x="114003" y="43089"/>
                </a:cubicBezTo>
                <a:cubicBezTo>
                  <a:pt x="115836" y="43578"/>
                  <a:pt x="117718" y="43804"/>
                  <a:pt x="119587" y="43816"/>
                </a:cubicBezTo>
                <a:cubicBezTo>
                  <a:pt x="121456" y="43804"/>
                  <a:pt x="123349" y="43578"/>
                  <a:pt x="125171" y="43089"/>
                </a:cubicBezTo>
                <a:cubicBezTo>
                  <a:pt x="126992" y="42601"/>
                  <a:pt x="128755" y="41899"/>
                  <a:pt x="130386" y="40970"/>
                </a:cubicBezTo>
                <a:cubicBezTo>
                  <a:pt x="133672" y="39125"/>
                  <a:pt x="136422" y="36410"/>
                  <a:pt x="138363" y="33195"/>
                </a:cubicBezTo>
                <a:cubicBezTo>
                  <a:pt x="140292" y="29993"/>
                  <a:pt x="141387" y="26254"/>
                  <a:pt x="141482" y="22539"/>
                </a:cubicBezTo>
                <a:lnTo>
                  <a:pt x="141506" y="21527"/>
                </a:lnTo>
                <a:cubicBezTo>
                  <a:pt x="141506" y="21301"/>
                  <a:pt x="141542" y="21075"/>
                  <a:pt x="141554" y="20849"/>
                </a:cubicBezTo>
                <a:cubicBezTo>
                  <a:pt x="141601" y="20396"/>
                  <a:pt x="141661" y="19956"/>
                  <a:pt x="141768" y="19515"/>
                </a:cubicBezTo>
                <a:cubicBezTo>
                  <a:pt x="141863" y="19075"/>
                  <a:pt x="142006" y="18646"/>
                  <a:pt x="142149" y="18217"/>
                </a:cubicBezTo>
                <a:cubicBezTo>
                  <a:pt x="142244" y="18015"/>
                  <a:pt x="142304" y="17801"/>
                  <a:pt x="142411" y="17598"/>
                </a:cubicBezTo>
                <a:lnTo>
                  <a:pt x="142542" y="17289"/>
                </a:lnTo>
                <a:lnTo>
                  <a:pt x="142697" y="16991"/>
                </a:lnTo>
                <a:cubicBezTo>
                  <a:pt x="143102" y="16193"/>
                  <a:pt x="143637" y="15455"/>
                  <a:pt x="144233" y="14776"/>
                </a:cubicBezTo>
                <a:cubicBezTo>
                  <a:pt x="144840" y="14122"/>
                  <a:pt x="145519" y="13526"/>
                  <a:pt x="146269" y="13026"/>
                </a:cubicBezTo>
                <a:cubicBezTo>
                  <a:pt x="147757" y="12038"/>
                  <a:pt x="149471" y="11443"/>
                  <a:pt x="151234" y="11300"/>
                </a:cubicBezTo>
                <a:cubicBezTo>
                  <a:pt x="151541" y="11273"/>
                  <a:pt x="151847" y="11260"/>
                  <a:pt x="152154" y="11260"/>
                </a:cubicBezTo>
                <a:cubicBezTo>
                  <a:pt x="153616" y="11260"/>
                  <a:pt x="155058" y="11562"/>
                  <a:pt x="156377" y="12133"/>
                </a:cubicBezTo>
                <a:cubicBezTo>
                  <a:pt x="157973" y="12824"/>
                  <a:pt x="159389" y="13907"/>
                  <a:pt x="160461" y="15253"/>
                </a:cubicBezTo>
                <a:cubicBezTo>
                  <a:pt x="161544" y="16598"/>
                  <a:pt x="162271" y="18182"/>
                  <a:pt x="162592" y="19825"/>
                </a:cubicBezTo>
                <a:cubicBezTo>
                  <a:pt x="162664" y="20241"/>
                  <a:pt x="162735" y="20658"/>
                  <a:pt x="162759" y="21075"/>
                </a:cubicBezTo>
                <a:cubicBezTo>
                  <a:pt x="162771" y="21182"/>
                  <a:pt x="162783" y="21289"/>
                  <a:pt x="162783" y="21396"/>
                </a:cubicBezTo>
                <a:lnTo>
                  <a:pt x="162795" y="21706"/>
                </a:lnTo>
                <a:cubicBezTo>
                  <a:pt x="162795" y="22063"/>
                  <a:pt x="162806" y="22420"/>
                  <a:pt x="162818" y="22789"/>
                </a:cubicBezTo>
                <a:cubicBezTo>
                  <a:pt x="162878" y="24492"/>
                  <a:pt x="163152" y="26195"/>
                  <a:pt x="163616" y="27838"/>
                </a:cubicBezTo>
                <a:cubicBezTo>
                  <a:pt x="164521" y="31112"/>
                  <a:pt x="166224" y="34124"/>
                  <a:pt x="168438" y="36577"/>
                </a:cubicBezTo>
                <a:cubicBezTo>
                  <a:pt x="170665" y="39041"/>
                  <a:pt x="173403" y="40970"/>
                  <a:pt x="176415" y="42185"/>
                </a:cubicBezTo>
                <a:cubicBezTo>
                  <a:pt x="179095" y="43280"/>
                  <a:pt x="181955" y="43815"/>
                  <a:pt x="184759" y="43815"/>
                </a:cubicBezTo>
                <a:cubicBezTo>
                  <a:pt x="185094" y="43815"/>
                  <a:pt x="185428" y="43807"/>
                  <a:pt x="185762" y="43792"/>
                </a:cubicBezTo>
                <a:cubicBezTo>
                  <a:pt x="188893" y="43649"/>
                  <a:pt x="191965" y="42804"/>
                  <a:pt x="194680" y="41411"/>
                </a:cubicBezTo>
                <a:cubicBezTo>
                  <a:pt x="197382" y="40030"/>
                  <a:pt x="199752" y="38101"/>
                  <a:pt x="201609" y="35839"/>
                </a:cubicBezTo>
                <a:cubicBezTo>
                  <a:pt x="203478" y="33576"/>
                  <a:pt x="204847" y="30969"/>
                  <a:pt x="205669" y="28266"/>
                </a:cubicBezTo>
                <a:cubicBezTo>
                  <a:pt x="206086" y="26909"/>
                  <a:pt x="206360" y="25528"/>
                  <a:pt x="206502" y="24159"/>
                </a:cubicBezTo>
                <a:cubicBezTo>
                  <a:pt x="206526" y="23813"/>
                  <a:pt x="206550" y="23468"/>
                  <a:pt x="206574" y="23135"/>
                </a:cubicBezTo>
                <a:cubicBezTo>
                  <a:pt x="206598" y="22789"/>
                  <a:pt x="206598" y="22444"/>
                  <a:pt x="206610" y="22111"/>
                </a:cubicBezTo>
                <a:cubicBezTo>
                  <a:pt x="206610" y="21908"/>
                  <a:pt x="206621" y="21706"/>
                  <a:pt x="206621" y="21503"/>
                </a:cubicBezTo>
                <a:cubicBezTo>
                  <a:pt x="206621" y="21337"/>
                  <a:pt x="206645" y="21170"/>
                  <a:pt x="206657" y="21003"/>
                </a:cubicBezTo>
                <a:cubicBezTo>
                  <a:pt x="206764" y="19694"/>
                  <a:pt x="207110" y="18456"/>
                  <a:pt x="207645" y="17324"/>
                </a:cubicBezTo>
                <a:cubicBezTo>
                  <a:pt x="208193" y="16205"/>
                  <a:pt x="208919" y="15193"/>
                  <a:pt x="209753" y="14360"/>
                </a:cubicBezTo>
                <a:cubicBezTo>
                  <a:pt x="210598" y="13526"/>
                  <a:pt x="211551" y="12848"/>
                  <a:pt x="212551" y="12360"/>
                </a:cubicBezTo>
                <a:cubicBezTo>
                  <a:pt x="213051" y="12109"/>
                  <a:pt x="213563" y="11907"/>
                  <a:pt x="214075" y="11740"/>
                </a:cubicBezTo>
                <a:cubicBezTo>
                  <a:pt x="214587" y="11586"/>
                  <a:pt x="215099" y="11467"/>
                  <a:pt x="215611" y="11383"/>
                </a:cubicBezTo>
                <a:cubicBezTo>
                  <a:pt x="216185" y="11304"/>
                  <a:pt x="216755" y="11261"/>
                  <a:pt x="217311" y="11261"/>
                </a:cubicBezTo>
                <a:cubicBezTo>
                  <a:pt x="217759" y="11261"/>
                  <a:pt x="218198" y="11289"/>
                  <a:pt x="218623" y="11347"/>
                </a:cubicBezTo>
                <a:cubicBezTo>
                  <a:pt x="220552" y="11586"/>
                  <a:pt x="222207" y="12336"/>
                  <a:pt x="223493" y="13276"/>
                </a:cubicBezTo>
                <a:cubicBezTo>
                  <a:pt x="224802" y="14217"/>
                  <a:pt x="225743" y="15348"/>
                  <a:pt x="226386" y="16396"/>
                </a:cubicBezTo>
                <a:cubicBezTo>
                  <a:pt x="227017" y="17467"/>
                  <a:pt x="227386" y="18467"/>
                  <a:pt x="227588" y="19301"/>
                </a:cubicBezTo>
                <a:cubicBezTo>
                  <a:pt x="227791" y="20134"/>
                  <a:pt x="227862" y="20789"/>
                  <a:pt x="227886" y="21230"/>
                </a:cubicBezTo>
                <a:cubicBezTo>
                  <a:pt x="227910" y="21456"/>
                  <a:pt x="227898" y="21623"/>
                  <a:pt x="227910" y="21730"/>
                </a:cubicBezTo>
                <a:cubicBezTo>
                  <a:pt x="227910" y="21849"/>
                  <a:pt x="227910" y="21908"/>
                  <a:pt x="227910" y="21908"/>
                </a:cubicBezTo>
                <a:lnTo>
                  <a:pt x="239173" y="21908"/>
                </a:lnTo>
                <a:cubicBezTo>
                  <a:pt x="239173" y="21908"/>
                  <a:pt x="239173" y="21789"/>
                  <a:pt x="239161" y="21563"/>
                </a:cubicBezTo>
                <a:cubicBezTo>
                  <a:pt x="239161" y="21325"/>
                  <a:pt x="239161" y="20980"/>
                  <a:pt x="239126" y="20527"/>
                </a:cubicBezTo>
                <a:cubicBezTo>
                  <a:pt x="239078" y="19622"/>
                  <a:pt x="238935" y="18277"/>
                  <a:pt x="238506" y="16551"/>
                </a:cubicBezTo>
                <a:cubicBezTo>
                  <a:pt x="238078" y="14848"/>
                  <a:pt x="237340" y="12764"/>
                  <a:pt x="236018" y="10574"/>
                </a:cubicBezTo>
                <a:cubicBezTo>
                  <a:pt x="234685" y="8395"/>
                  <a:pt x="232780" y="6085"/>
                  <a:pt x="230101" y="4156"/>
                </a:cubicBezTo>
                <a:cubicBezTo>
                  <a:pt x="228767" y="3192"/>
                  <a:pt x="227255" y="2311"/>
                  <a:pt x="225564" y="1632"/>
                </a:cubicBezTo>
                <a:cubicBezTo>
                  <a:pt x="223874" y="941"/>
                  <a:pt x="222028" y="418"/>
                  <a:pt x="220052" y="179"/>
                </a:cubicBezTo>
                <a:cubicBezTo>
                  <a:pt x="219160" y="61"/>
                  <a:pt x="218246" y="0"/>
                  <a:pt x="217315" y="0"/>
                </a:cubicBezTo>
                <a:cubicBezTo>
                  <a:pt x="216196" y="0"/>
                  <a:pt x="215053" y="87"/>
                  <a:pt x="213896" y="263"/>
                </a:cubicBezTo>
                <a:cubicBezTo>
                  <a:pt x="212837" y="429"/>
                  <a:pt x="211765" y="668"/>
                  <a:pt x="210705" y="1001"/>
                </a:cubicBezTo>
                <a:cubicBezTo>
                  <a:pt x="209646" y="1334"/>
                  <a:pt x="208586" y="1763"/>
                  <a:pt x="207562" y="2263"/>
                </a:cubicBezTo>
                <a:cubicBezTo>
                  <a:pt x="205502" y="3275"/>
                  <a:pt x="203550" y="4656"/>
                  <a:pt x="201811" y="6371"/>
                </a:cubicBezTo>
                <a:cubicBezTo>
                  <a:pt x="200097" y="8097"/>
                  <a:pt x="198609" y="10145"/>
                  <a:pt x="197489" y="12467"/>
                </a:cubicBezTo>
                <a:cubicBezTo>
                  <a:pt x="196382" y="14788"/>
                  <a:pt x="195656" y="17384"/>
                  <a:pt x="195442" y="20075"/>
                </a:cubicBezTo>
                <a:cubicBezTo>
                  <a:pt x="195418" y="20408"/>
                  <a:pt x="195382" y="20753"/>
                  <a:pt x="195370" y="21087"/>
                </a:cubicBezTo>
                <a:cubicBezTo>
                  <a:pt x="195370" y="21396"/>
                  <a:pt x="195358" y="21694"/>
                  <a:pt x="195358" y="22004"/>
                </a:cubicBezTo>
                <a:cubicBezTo>
                  <a:pt x="195346" y="22170"/>
                  <a:pt x="195346" y="22337"/>
                  <a:pt x="195334" y="22504"/>
                </a:cubicBezTo>
                <a:cubicBezTo>
                  <a:pt x="195322" y="22670"/>
                  <a:pt x="195311" y="22837"/>
                  <a:pt x="195299" y="23016"/>
                </a:cubicBezTo>
                <a:cubicBezTo>
                  <a:pt x="195227" y="23682"/>
                  <a:pt x="195096" y="24349"/>
                  <a:pt x="194894" y="25004"/>
                </a:cubicBezTo>
                <a:cubicBezTo>
                  <a:pt x="194501" y="26302"/>
                  <a:pt x="193834" y="27564"/>
                  <a:pt x="192929" y="28671"/>
                </a:cubicBezTo>
                <a:cubicBezTo>
                  <a:pt x="192013" y="29778"/>
                  <a:pt x="190858" y="30719"/>
                  <a:pt x="189548" y="31386"/>
                </a:cubicBezTo>
                <a:cubicBezTo>
                  <a:pt x="188226" y="32064"/>
                  <a:pt x="186762" y="32469"/>
                  <a:pt x="185226" y="32541"/>
                </a:cubicBezTo>
                <a:cubicBezTo>
                  <a:pt x="185055" y="32548"/>
                  <a:pt x="184883" y="32552"/>
                  <a:pt x="184712" y="32552"/>
                </a:cubicBezTo>
                <a:cubicBezTo>
                  <a:pt x="183337" y="32552"/>
                  <a:pt x="181970" y="32296"/>
                  <a:pt x="180678" y="31767"/>
                </a:cubicBezTo>
                <a:cubicBezTo>
                  <a:pt x="179225" y="31183"/>
                  <a:pt x="177892" y="30231"/>
                  <a:pt x="176796" y="29040"/>
                </a:cubicBezTo>
                <a:cubicBezTo>
                  <a:pt x="175713" y="27826"/>
                  <a:pt x="174891" y="26373"/>
                  <a:pt x="174451" y="24790"/>
                </a:cubicBezTo>
                <a:cubicBezTo>
                  <a:pt x="174236" y="24004"/>
                  <a:pt x="174094" y="23182"/>
                  <a:pt x="174070" y="22337"/>
                </a:cubicBezTo>
                <a:lnTo>
                  <a:pt x="174046" y="21503"/>
                </a:lnTo>
                <a:lnTo>
                  <a:pt x="174034" y="20861"/>
                </a:lnTo>
                <a:cubicBezTo>
                  <a:pt x="174022" y="20646"/>
                  <a:pt x="173998" y="20432"/>
                  <a:pt x="173986" y="20218"/>
                </a:cubicBezTo>
                <a:cubicBezTo>
                  <a:pt x="173927" y="19360"/>
                  <a:pt x="173796" y="18503"/>
                  <a:pt x="173641" y="17646"/>
                </a:cubicBezTo>
                <a:cubicBezTo>
                  <a:pt x="172963" y="14241"/>
                  <a:pt x="171450" y="10966"/>
                  <a:pt x="169248" y="8216"/>
                </a:cubicBezTo>
                <a:cubicBezTo>
                  <a:pt x="167045" y="5466"/>
                  <a:pt x="164152" y="3227"/>
                  <a:pt x="160854" y="1799"/>
                </a:cubicBezTo>
                <a:cubicBezTo>
                  <a:pt x="159211" y="1084"/>
                  <a:pt x="157461" y="584"/>
                  <a:pt x="155687" y="287"/>
                </a:cubicBezTo>
                <a:cubicBezTo>
                  <a:pt x="154533" y="94"/>
                  <a:pt x="153370" y="1"/>
                  <a:pt x="152203" y="1"/>
                </a:cubicBezTo>
                <a:cubicBezTo>
                  <a:pt x="151563" y="1"/>
                  <a:pt x="150922" y="29"/>
                  <a:pt x="150281" y="84"/>
                </a:cubicBezTo>
                <a:cubicBezTo>
                  <a:pt x="146674" y="370"/>
                  <a:pt x="143090" y="1620"/>
                  <a:pt x="140042" y="3644"/>
                </a:cubicBezTo>
                <a:cubicBezTo>
                  <a:pt x="138506" y="4668"/>
                  <a:pt x="137113" y="5883"/>
                  <a:pt x="135875" y="7240"/>
                </a:cubicBezTo>
                <a:cubicBezTo>
                  <a:pt x="134648" y="8621"/>
                  <a:pt x="133565" y="10133"/>
                  <a:pt x="132719" y="11788"/>
                </a:cubicBezTo>
                <a:lnTo>
                  <a:pt x="132398" y="12407"/>
                </a:lnTo>
                <a:lnTo>
                  <a:pt x="132112" y="13038"/>
                </a:lnTo>
                <a:cubicBezTo>
                  <a:pt x="131922" y="13455"/>
                  <a:pt x="131755" y="13895"/>
                  <a:pt x="131588" y="14324"/>
                </a:cubicBezTo>
                <a:cubicBezTo>
                  <a:pt x="131279" y="15205"/>
                  <a:pt x="130993" y="16086"/>
                  <a:pt x="130791" y="17003"/>
                </a:cubicBezTo>
                <a:cubicBezTo>
                  <a:pt x="130576" y="17908"/>
                  <a:pt x="130445" y="18837"/>
                  <a:pt x="130338" y="19753"/>
                </a:cubicBezTo>
                <a:cubicBezTo>
                  <a:pt x="130314" y="20218"/>
                  <a:pt x="130255" y="20682"/>
                  <a:pt x="130255" y="21146"/>
                </a:cubicBezTo>
                <a:lnTo>
                  <a:pt x="130231" y="22218"/>
                </a:lnTo>
                <a:cubicBezTo>
                  <a:pt x="130183" y="24040"/>
                  <a:pt x="129659" y="25825"/>
                  <a:pt x="128719" y="27385"/>
                </a:cubicBezTo>
                <a:cubicBezTo>
                  <a:pt x="127778" y="28945"/>
                  <a:pt x="126421" y="30278"/>
                  <a:pt x="124826" y="31171"/>
                </a:cubicBezTo>
                <a:cubicBezTo>
                  <a:pt x="124040" y="31636"/>
                  <a:pt x="123182" y="31969"/>
                  <a:pt x="122301" y="32207"/>
                </a:cubicBezTo>
                <a:cubicBezTo>
                  <a:pt x="121420" y="32433"/>
                  <a:pt x="120515" y="32552"/>
                  <a:pt x="119587" y="32552"/>
                </a:cubicBezTo>
                <a:cubicBezTo>
                  <a:pt x="118658" y="32552"/>
                  <a:pt x="117753" y="32433"/>
                  <a:pt x="116872" y="32207"/>
                </a:cubicBezTo>
                <a:cubicBezTo>
                  <a:pt x="115991" y="31969"/>
                  <a:pt x="115134" y="31636"/>
                  <a:pt x="114348" y="31171"/>
                </a:cubicBezTo>
                <a:cubicBezTo>
                  <a:pt x="112753" y="30278"/>
                  <a:pt x="111407" y="28945"/>
                  <a:pt x="110455" y="27385"/>
                </a:cubicBezTo>
                <a:cubicBezTo>
                  <a:pt x="109526" y="25825"/>
                  <a:pt x="108990" y="24051"/>
                  <a:pt x="108943" y="22218"/>
                </a:cubicBezTo>
                <a:lnTo>
                  <a:pt x="108919" y="21146"/>
                </a:lnTo>
                <a:cubicBezTo>
                  <a:pt x="108919" y="20682"/>
                  <a:pt x="108859" y="20218"/>
                  <a:pt x="108835" y="19753"/>
                </a:cubicBezTo>
                <a:cubicBezTo>
                  <a:pt x="108728" y="18837"/>
                  <a:pt x="108597" y="17908"/>
                  <a:pt x="108383" y="17003"/>
                </a:cubicBezTo>
                <a:cubicBezTo>
                  <a:pt x="108181" y="16098"/>
                  <a:pt x="107895" y="15205"/>
                  <a:pt x="107585" y="14324"/>
                </a:cubicBezTo>
                <a:cubicBezTo>
                  <a:pt x="107419" y="13895"/>
                  <a:pt x="107264" y="13455"/>
                  <a:pt x="107061" y="13038"/>
                </a:cubicBezTo>
                <a:lnTo>
                  <a:pt x="106776" y="12407"/>
                </a:lnTo>
                <a:lnTo>
                  <a:pt x="106454" y="11788"/>
                </a:lnTo>
                <a:cubicBezTo>
                  <a:pt x="105609" y="10133"/>
                  <a:pt x="104525" y="8621"/>
                  <a:pt x="103299" y="7240"/>
                </a:cubicBezTo>
                <a:cubicBezTo>
                  <a:pt x="102061" y="5883"/>
                  <a:pt x="100668" y="4668"/>
                  <a:pt x="99144" y="3644"/>
                </a:cubicBezTo>
                <a:cubicBezTo>
                  <a:pt x="96084" y="1620"/>
                  <a:pt x="92512" y="370"/>
                  <a:pt x="88892" y="84"/>
                </a:cubicBezTo>
                <a:cubicBezTo>
                  <a:pt x="88252" y="29"/>
                  <a:pt x="87611" y="1"/>
                  <a:pt x="86971" y="1"/>
                </a:cubicBezTo>
                <a:cubicBezTo>
                  <a:pt x="85804" y="1"/>
                  <a:pt x="84640" y="94"/>
                  <a:pt x="83487" y="287"/>
                </a:cubicBezTo>
                <a:cubicBezTo>
                  <a:pt x="81713" y="584"/>
                  <a:pt x="79963" y="1084"/>
                  <a:pt x="78320" y="1799"/>
                </a:cubicBezTo>
                <a:cubicBezTo>
                  <a:pt x="75022" y="3227"/>
                  <a:pt x="72128" y="5466"/>
                  <a:pt x="69926" y="8216"/>
                </a:cubicBezTo>
                <a:cubicBezTo>
                  <a:pt x="67723" y="10966"/>
                  <a:pt x="66211" y="14241"/>
                  <a:pt x="65532" y="17646"/>
                </a:cubicBezTo>
                <a:cubicBezTo>
                  <a:pt x="65378" y="18503"/>
                  <a:pt x="65247" y="19360"/>
                  <a:pt x="65187" y="20218"/>
                </a:cubicBezTo>
                <a:cubicBezTo>
                  <a:pt x="65175" y="20432"/>
                  <a:pt x="65151" y="20646"/>
                  <a:pt x="65151" y="20861"/>
                </a:cubicBezTo>
                <a:lnTo>
                  <a:pt x="65128" y="21503"/>
                </a:lnTo>
                <a:lnTo>
                  <a:pt x="65104" y="22337"/>
                </a:lnTo>
                <a:cubicBezTo>
                  <a:pt x="65080" y="23182"/>
                  <a:pt x="64949" y="24004"/>
                  <a:pt x="64723" y="24790"/>
                </a:cubicBezTo>
                <a:cubicBezTo>
                  <a:pt x="64282" y="26373"/>
                  <a:pt x="63461" y="27826"/>
                  <a:pt x="62377" y="29040"/>
                </a:cubicBezTo>
                <a:cubicBezTo>
                  <a:pt x="61294" y="30231"/>
                  <a:pt x="59948" y="31183"/>
                  <a:pt x="58496" y="31767"/>
                </a:cubicBezTo>
                <a:cubicBezTo>
                  <a:pt x="57204" y="32296"/>
                  <a:pt x="55837" y="32552"/>
                  <a:pt x="54461" y="32552"/>
                </a:cubicBezTo>
                <a:cubicBezTo>
                  <a:pt x="54290" y="32552"/>
                  <a:pt x="54119" y="32548"/>
                  <a:pt x="53948" y="32541"/>
                </a:cubicBezTo>
                <a:cubicBezTo>
                  <a:pt x="52412" y="32469"/>
                  <a:pt x="50947" y="32064"/>
                  <a:pt x="49626" y="31386"/>
                </a:cubicBezTo>
                <a:cubicBezTo>
                  <a:pt x="48316" y="30719"/>
                  <a:pt x="47161" y="29778"/>
                  <a:pt x="46244" y="28671"/>
                </a:cubicBezTo>
                <a:cubicBezTo>
                  <a:pt x="45339" y="27564"/>
                  <a:pt x="44673" y="26302"/>
                  <a:pt x="44280" y="25004"/>
                </a:cubicBezTo>
                <a:cubicBezTo>
                  <a:pt x="44077" y="24349"/>
                  <a:pt x="43946" y="23682"/>
                  <a:pt x="43875" y="23016"/>
                </a:cubicBezTo>
                <a:cubicBezTo>
                  <a:pt x="43863" y="22837"/>
                  <a:pt x="43851" y="22670"/>
                  <a:pt x="43839" y="22504"/>
                </a:cubicBezTo>
                <a:cubicBezTo>
                  <a:pt x="43827" y="22337"/>
                  <a:pt x="43827" y="22170"/>
                  <a:pt x="43827" y="22004"/>
                </a:cubicBezTo>
                <a:cubicBezTo>
                  <a:pt x="43815" y="21694"/>
                  <a:pt x="43804" y="21396"/>
                  <a:pt x="43804" y="21087"/>
                </a:cubicBezTo>
                <a:cubicBezTo>
                  <a:pt x="43792" y="20753"/>
                  <a:pt x="43768" y="20420"/>
                  <a:pt x="43744" y="20075"/>
                </a:cubicBezTo>
                <a:cubicBezTo>
                  <a:pt x="43518" y="17384"/>
                  <a:pt x="42803" y="14788"/>
                  <a:pt x="41684" y="12467"/>
                </a:cubicBezTo>
                <a:cubicBezTo>
                  <a:pt x="40565" y="10145"/>
                  <a:pt x="39077" y="8097"/>
                  <a:pt x="37362" y="6371"/>
                </a:cubicBezTo>
                <a:cubicBezTo>
                  <a:pt x="35624" y="4656"/>
                  <a:pt x="33671" y="3275"/>
                  <a:pt x="31612" y="2263"/>
                </a:cubicBezTo>
                <a:cubicBezTo>
                  <a:pt x="30588" y="1763"/>
                  <a:pt x="29528" y="1334"/>
                  <a:pt x="28468" y="1001"/>
                </a:cubicBezTo>
                <a:cubicBezTo>
                  <a:pt x="27409" y="668"/>
                  <a:pt x="26337" y="429"/>
                  <a:pt x="25277" y="263"/>
                </a:cubicBezTo>
                <a:cubicBezTo>
                  <a:pt x="24120" y="87"/>
                  <a:pt x="22981" y="0"/>
                  <a:pt x="21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18"/>
          <p:cNvSpPr/>
          <p:nvPr/>
        </p:nvSpPr>
        <p:spPr>
          <a:xfrm>
            <a:off x="1711346" y="2280645"/>
            <a:ext cx="5714451" cy="863405"/>
          </a:xfrm>
          <a:custGeom>
            <a:avLst/>
            <a:gdLst/>
            <a:ahLst/>
            <a:cxnLst/>
            <a:rect l="l" t="t" r="r" b="b"/>
            <a:pathLst>
              <a:path w="218338" h="32989" extrusionOk="0">
                <a:moveTo>
                  <a:pt x="76602" y="1"/>
                </a:moveTo>
                <a:cubicBezTo>
                  <a:pt x="75021" y="1"/>
                  <a:pt x="73464" y="328"/>
                  <a:pt x="72045" y="948"/>
                </a:cubicBezTo>
                <a:cubicBezTo>
                  <a:pt x="70319" y="1687"/>
                  <a:pt x="68795" y="2865"/>
                  <a:pt x="67640" y="4318"/>
                </a:cubicBezTo>
                <a:cubicBezTo>
                  <a:pt x="66473" y="5759"/>
                  <a:pt x="65687" y="7473"/>
                  <a:pt x="65330" y="9247"/>
                </a:cubicBezTo>
                <a:cubicBezTo>
                  <a:pt x="65259" y="9699"/>
                  <a:pt x="65187" y="10152"/>
                  <a:pt x="65151" y="10604"/>
                </a:cubicBezTo>
                <a:cubicBezTo>
                  <a:pt x="65151" y="10711"/>
                  <a:pt x="65139" y="10831"/>
                  <a:pt x="65128" y="10938"/>
                </a:cubicBezTo>
                <a:lnTo>
                  <a:pt x="65128" y="11283"/>
                </a:lnTo>
                <a:cubicBezTo>
                  <a:pt x="65116" y="11628"/>
                  <a:pt x="65104" y="11985"/>
                  <a:pt x="65092" y="12343"/>
                </a:cubicBezTo>
                <a:cubicBezTo>
                  <a:pt x="65032" y="13986"/>
                  <a:pt x="64770" y="15617"/>
                  <a:pt x="64330" y="17188"/>
                </a:cubicBezTo>
                <a:cubicBezTo>
                  <a:pt x="63449" y="20344"/>
                  <a:pt x="61818" y="23237"/>
                  <a:pt x="59686" y="25606"/>
                </a:cubicBezTo>
                <a:cubicBezTo>
                  <a:pt x="57555" y="27964"/>
                  <a:pt x="54912" y="29821"/>
                  <a:pt x="52019" y="30988"/>
                </a:cubicBezTo>
                <a:cubicBezTo>
                  <a:pt x="49456" y="32047"/>
                  <a:pt x="46715" y="32559"/>
                  <a:pt x="44029" y="32559"/>
                </a:cubicBezTo>
                <a:cubicBezTo>
                  <a:pt x="43695" y="32559"/>
                  <a:pt x="43362" y="32551"/>
                  <a:pt x="43030" y="32536"/>
                </a:cubicBezTo>
                <a:cubicBezTo>
                  <a:pt x="40017" y="32393"/>
                  <a:pt x="37065" y="31583"/>
                  <a:pt x="34469" y="30250"/>
                </a:cubicBezTo>
                <a:cubicBezTo>
                  <a:pt x="31862" y="28916"/>
                  <a:pt x="29587" y="27071"/>
                  <a:pt x="27790" y="24892"/>
                </a:cubicBezTo>
                <a:cubicBezTo>
                  <a:pt x="26004" y="22713"/>
                  <a:pt x="24682" y="20213"/>
                  <a:pt x="23896" y="17605"/>
                </a:cubicBezTo>
                <a:cubicBezTo>
                  <a:pt x="23503" y="16307"/>
                  <a:pt x="23229" y="14986"/>
                  <a:pt x="23099" y="13664"/>
                </a:cubicBezTo>
                <a:cubicBezTo>
                  <a:pt x="23075" y="13331"/>
                  <a:pt x="23051" y="12997"/>
                  <a:pt x="23027" y="12676"/>
                </a:cubicBezTo>
                <a:cubicBezTo>
                  <a:pt x="23003" y="12343"/>
                  <a:pt x="23003" y="12021"/>
                  <a:pt x="22991" y="11688"/>
                </a:cubicBezTo>
                <a:cubicBezTo>
                  <a:pt x="22991" y="11485"/>
                  <a:pt x="22979" y="11271"/>
                  <a:pt x="22979" y="11057"/>
                </a:cubicBezTo>
                <a:cubicBezTo>
                  <a:pt x="22979" y="10878"/>
                  <a:pt x="22956" y="10711"/>
                  <a:pt x="22944" y="10533"/>
                </a:cubicBezTo>
                <a:cubicBezTo>
                  <a:pt x="22825" y="9116"/>
                  <a:pt x="22456" y="7771"/>
                  <a:pt x="21872" y="6544"/>
                </a:cubicBezTo>
                <a:cubicBezTo>
                  <a:pt x="21289" y="5330"/>
                  <a:pt x="20503" y="4258"/>
                  <a:pt x="19598" y="3342"/>
                </a:cubicBezTo>
                <a:cubicBezTo>
                  <a:pt x="18681" y="2449"/>
                  <a:pt x="17657" y="1722"/>
                  <a:pt x="16574" y="1187"/>
                </a:cubicBezTo>
                <a:cubicBezTo>
                  <a:pt x="14931" y="365"/>
                  <a:pt x="13177" y="6"/>
                  <a:pt x="11515" y="6"/>
                </a:cubicBezTo>
                <a:cubicBezTo>
                  <a:pt x="11008" y="6"/>
                  <a:pt x="10509" y="39"/>
                  <a:pt x="10025" y="103"/>
                </a:cubicBezTo>
                <a:cubicBezTo>
                  <a:pt x="7954" y="353"/>
                  <a:pt x="6156" y="1163"/>
                  <a:pt x="4763" y="2175"/>
                </a:cubicBezTo>
                <a:cubicBezTo>
                  <a:pt x="3358" y="3187"/>
                  <a:pt x="2346" y="4413"/>
                  <a:pt x="1655" y="5556"/>
                </a:cubicBezTo>
                <a:cubicBezTo>
                  <a:pt x="965" y="6711"/>
                  <a:pt x="572" y="7794"/>
                  <a:pt x="346" y="8687"/>
                </a:cubicBezTo>
                <a:cubicBezTo>
                  <a:pt x="131" y="9580"/>
                  <a:pt x="48" y="10283"/>
                  <a:pt x="24" y="10771"/>
                </a:cubicBezTo>
                <a:cubicBezTo>
                  <a:pt x="0" y="11009"/>
                  <a:pt x="12" y="11188"/>
                  <a:pt x="0" y="11307"/>
                </a:cubicBezTo>
                <a:cubicBezTo>
                  <a:pt x="0" y="11438"/>
                  <a:pt x="0" y="11497"/>
                  <a:pt x="0" y="11497"/>
                </a:cubicBezTo>
                <a:lnTo>
                  <a:pt x="429" y="11497"/>
                </a:lnTo>
                <a:cubicBezTo>
                  <a:pt x="429" y="11497"/>
                  <a:pt x="429" y="11438"/>
                  <a:pt x="429" y="11319"/>
                </a:cubicBezTo>
                <a:cubicBezTo>
                  <a:pt x="441" y="11200"/>
                  <a:pt x="429" y="11021"/>
                  <a:pt x="453" y="10795"/>
                </a:cubicBezTo>
                <a:cubicBezTo>
                  <a:pt x="477" y="10330"/>
                  <a:pt x="548" y="9652"/>
                  <a:pt x="762" y="8783"/>
                </a:cubicBezTo>
                <a:cubicBezTo>
                  <a:pt x="977" y="7925"/>
                  <a:pt x="1346" y="6890"/>
                  <a:pt x="2013" y="5770"/>
                </a:cubicBezTo>
                <a:cubicBezTo>
                  <a:pt x="2691" y="4675"/>
                  <a:pt x="3656" y="3496"/>
                  <a:pt x="5013" y="2520"/>
                </a:cubicBezTo>
                <a:cubicBezTo>
                  <a:pt x="6358" y="1544"/>
                  <a:pt x="8085" y="770"/>
                  <a:pt x="10073" y="520"/>
                </a:cubicBezTo>
                <a:cubicBezTo>
                  <a:pt x="10526" y="460"/>
                  <a:pt x="10996" y="430"/>
                  <a:pt x="11476" y="430"/>
                </a:cubicBezTo>
                <a:cubicBezTo>
                  <a:pt x="12044" y="430"/>
                  <a:pt x="12624" y="472"/>
                  <a:pt x="13204" y="555"/>
                </a:cubicBezTo>
                <a:cubicBezTo>
                  <a:pt x="13740" y="651"/>
                  <a:pt x="14276" y="770"/>
                  <a:pt x="14812" y="936"/>
                </a:cubicBezTo>
                <a:cubicBezTo>
                  <a:pt x="15336" y="1103"/>
                  <a:pt x="15871" y="1317"/>
                  <a:pt x="16383" y="1568"/>
                </a:cubicBezTo>
                <a:cubicBezTo>
                  <a:pt x="17431" y="2079"/>
                  <a:pt x="18419" y="2782"/>
                  <a:pt x="19300" y="3651"/>
                </a:cubicBezTo>
                <a:cubicBezTo>
                  <a:pt x="20170" y="4520"/>
                  <a:pt x="20920" y="5568"/>
                  <a:pt x="21491" y="6735"/>
                </a:cubicBezTo>
                <a:cubicBezTo>
                  <a:pt x="22051" y="7902"/>
                  <a:pt x="22408" y="9199"/>
                  <a:pt x="22515" y="10569"/>
                </a:cubicBezTo>
                <a:cubicBezTo>
                  <a:pt x="22527" y="10735"/>
                  <a:pt x="22551" y="10902"/>
                  <a:pt x="22551" y="11081"/>
                </a:cubicBezTo>
                <a:cubicBezTo>
                  <a:pt x="22551" y="11283"/>
                  <a:pt x="22563" y="11485"/>
                  <a:pt x="22563" y="11688"/>
                </a:cubicBezTo>
                <a:cubicBezTo>
                  <a:pt x="22575" y="12021"/>
                  <a:pt x="22575" y="12366"/>
                  <a:pt x="22598" y="12700"/>
                </a:cubicBezTo>
                <a:cubicBezTo>
                  <a:pt x="22622" y="13033"/>
                  <a:pt x="22646" y="13367"/>
                  <a:pt x="22670" y="13700"/>
                </a:cubicBezTo>
                <a:cubicBezTo>
                  <a:pt x="22813" y="15057"/>
                  <a:pt x="23087" y="16403"/>
                  <a:pt x="23480" y="17736"/>
                </a:cubicBezTo>
                <a:cubicBezTo>
                  <a:pt x="24289" y="20391"/>
                  <a:pt x="25635" y="22939"/>
                  <a:pt x="27468" y="25166"/>
                </a:cubicBezTo>
                <a:cubicBezTo>
                  <a:pt x="29290" y="27380"/>
                  <a:pt x="31611" y="29273"/>
                  <a:pt x="34267" y="30631"/>
                </a:cubicBezTo>
                <a:cubicBezTo>
                  <a:pt x="36934" y="32000"/>
                  <a:pt x="39934" y="32821"/>
                  <a:pt x="43006" y="32964"/>
                </a:cubicBezTo>
                <a:cubicBezTo>
                  <a:pt x="43339" y="32980"/>
                  <a:pt x="43673" y="32988"/>
                  <a:pt x="44008" y="32988"/>
                </a:cubicBezTo>
                <a:cubicBezTo>
                  <a:pt x="46754" y="32988"/>
                  <a:pt x="49564" y="32464"/>
                  <a:pt x="52185" y="31393"/>
                </a:cubicBezTo>
                <a:cubicBezTo>
                  <a:pt x="55126" y="30190"/>
                  <a:pt x="57829" y="28297"/>
                  <a:pt x="60008" y="25892"/>
                </a:cubicBezTo>
                <a:cubicBezTo>
                  <a:pt x="62187" y="23475"/>
                  <a:pt x="63842" y="20534"/>
                  <a:pt x="64735" y="17308"/>
                </a:cubicBezTo>
                <a:cubicBezTo>
                  <a:pt x="65187" y="15700"/>
                  <a:pt x="65461" y="14033"/>
                  <a:pt x="65520" y="12355"/>
                </a:cubicBezTo>
                <a:cubicBezTo>
                  <a:pt x="65532" y="11997"/>
                  <a:pt x="65544" y="11640"/>
                  <a:pt x="65544" y="11283"/>
                </a:cubicBezTo>
                <a:lnTo>
                  <a:pt x="65556" y="10962"/>
                </a:lnTo>
                <a:cubicBezTo>
                  <a:pt x="65556" y="10854"/>
                  <a:pt x="65568" y="10747"/>
                  <a:pt x="65580" y="10628"/>
                </a:cubicBezTo>
                <a:cubicBezTo>
                  <a:pt x="65604" y="10200"/>
                  <a:pt x="65675" y="9759"/>
                  <a:pt x="65759" y="9330"/>
                </a:cubicBezTo>
                <a:cubicBezTo>
                  <a:pt x="66092" y="7628"/>
                  <a:pt x="66842" y="5973"/>
                  <a:pt x="67973" y="4580"/>
                </a:cubicBezTo>
                <a:cubicBezTo>
                  <a:pt x="69080" y="3187"/>
                  <a:pt x="70557" y="2056"/>
                  <a:pt x="72212" y="1341"/>
                </a:cubicBezTo>
                <a:cubicBezTo>
                  <a:pt x="73582" y="740"/>
                  <a:pt x="75084" y="432"/>
                  <a:pt x="76607" y="432"/>
                </a:cubicBezTo>
                <a:cubicBezTo>
                  <a:pt x="76923" y="432"/>
                  <a:pt x="77241" y="446"/>
                  <a:pt x="77558" y="472"/>
                </a:cubicBezTo>
                <a:cubicBezTo>
                  <a:pt x="79391" y="615"/>
                  <a:pt x="81177" y="1246"/>
                  <a:pt x="82725" y="2270"/>
                </a:cubicBezTo>
                <a:cubicBezTo>
                  <a:pt x="83499" y="2782"/>
                  <a:pt x="84201" y="3401"/>
                  <a:pt x="84832" y="4092"/>
                </a:cubicBezTo>
                <a:cubicBezTo>
                  <a:pt x="85452" y="4794"/>
                  <a:pt x="85999" y="5556"/>
                  <a:pt x="86428" y="6390"/>
                </a:cubicBezTo>
                <a:lnTo>
                  <a:pt x="86595" y="6699"/>
                </a:lnTo>
                <a:lnTo>
                  <a:pt x="86737" y="7021"/>
                </a:lnTo>
                <a:cubicBezTo>
                  <a:pt x="86833" y="7223"/>
                  <a:pt x="86904" y="7449"/>
                  <a:pt x="86999" y="7664"/>
                </a:cubicBezTo>
                <a:cubicBezTo>
                  <a:pt x="87154" y="8104"/>
                  <a:pt x="87297" y="8556"/>
                  <a:pt x="87392" y="9009"/>
                </a:cubicBezTo>
                <a:cubicBezTo>
                  <a:pt x="87511" y="9461"/>
                  <a:pt x="87571" y="9938"/>
                  <a:pt x="87618" y="10402"/>
                </a:cubicBezTo>
                <a:cubicBezTo>
                  <a:pt x="87630" y="10640"/>
                  <a:pt x="87666" y="10866"/>
                  <a:pt x="87666" y="11104"/>
                </a:cubicBezTo>
                <a:lnTo>
                  <a:pt x="87690" y="12116"/>
                </a:lnTo>
                <a:cubicBezTo>
                  <a:pt x="87773" y="15772"/>
                  <a:pt x="88857" y="19427"/>
                  <a:pt x="90750" y="22570"/>
                </a:cubicBezTo>
                <a:cubicBezTo>
                  <a:pt x="92655" y="25713"/>
                  <a:pt x="95358" y="28380"/>
                  <a:pt x="98572" y="30190"/>
                </a:cubicBezTo>
                <a:cubicBezTo>
                  <a:pt x="100180" y="31107"/>
                  <a:pt x="101906" y="31797"/>
                  <a:pt x="103692" y="32286"/>
                </a:cubicBezTo>
                <a:cubicBezTo>
                  <a:pt x="105478" y="32750"/>
                  <a:pt x="107335" y="32976"/>
                  <a:pt x="109169" y="32988"/>
                </a:cubicBezTo>
                <a:cubicBezTo>
                  <a:pt x="111002" y="32976"/>
                  <a:pt x="112860" y="32750"/>
                  <a:pt x="114646" y="32286"/>
                </a:cubicBezTo>
                <a:cubicBezTo>
                  <a:pt x="116432" y="31797"/>
                  <a:pt x="118158" y="31107"/>
                  <a:pt x="119765" y="30190"/>
                </a:cubicBezTo>
                <a:cubicBezTo>
                  <a:pt x="122980" y="28380"/>
                  <a:pt x="125683" y="25713"/>
                  <a:pt x="127588" y="22570"/>
                </a:cubicBezTo>
                <a:cubicBezTo>
                  <a:pt x="129481" y="19427"/>
                  <a:pt x="130552" y="15772"/>
                  <a:pt x="130648" y="12116"/>
                </a:cubicBezTo>
                <a:lnTo>
                  <a:pt x="130671" y="11104"/>
                </a:lnTo>
                <a:cubicBezTo>
                  <a:pt x="130671" y="10866"/>
                  <a:pt x="130707" y="10640"/>
                  <a:pt x="130719" y="10402"/>
                </a:cubicBezTo>
                <a:cubicBezTo>
                  <a:pt x="130767" y="9938"/>
                  <a:pt x="130826" y="9461"/>
                  <a:pt x="130945" y="9009"/>
                </a:cubicBezTo>
                <a:cubicBezTo>
                  <a:pt x="131041" y="8556"/>
                  <a:pt x="131183" y="8104"/>
                  <a:pt x="131338" y="7664"/>
                </a:cubicBezTo>
                <a:cubicBezTo>
                  <a:pt x="131433" y="7449"/>
                  <a:pt x="131505" y="7223"/>
                  <a:pt x="131600" y="7021"/>
                </a:cubicBezTo>
                <a:lnTo>
                  <a:pt x="131743" y="6699"/>
                </a:lnTo>
                <a:lnTo>
                  <a:pt x="131910" y="6390"/>
                </a:lnTo>
                <a:cubicBezTo>
                  <a:pt x="132338" y="5556"/>
                  <a:pt x="132886" y="4794"/>
                  <a:pt x="133505" y="4092"/>
                </a:cubicBezTo>
                <a:cubicBezTo>
                  <a:pt x="134136" y="3401"/>
                  <a:pt x="134839" y="2782"/>
                  <a:pt x="135613" y="2270"/>
                </a:cubicBezTo>
                <a:cubicBezTo>
                  <a:pt x="137160" y="1246"/>
                  <a:pt x="138946" y="615"/>
                  <a:pt x="140780" y="472"/>
                </a:cubicBezTo>
                <a:cubicBezTo>
                  <a:pt x="141097" y="446"/>
                  <a:pt x="141414" y="432"/>
                  <a:pt x="141730" y="432"/>
                </a:cubicBezTo>
                <a:cubicBezTo>
                  <a:pt x="143254" y="432"/>
                  <a:pt x="144755" y="740"/>
                  <a:pt x="146126" y="1341"/>
                </a:cubicBezTo>
                <a:cubicBezTo>
                  <a:pt x="147781" y="2056"/>
                  <a:pt x="149257" y="3187"/>
                  <a:pt x="150364" y="4580"/>
                </a:cubicBezTo>
                <a:cubicBezTo>
                  <a:pt x="151496" y="5973"/>
                  <a:pt x="152246" y="7628"/>
                  <a:pt x="152579" y="9330"/>
                </a:cubicBezTo>
                <a:cubicBezTo>
                  <a:pt x="152662" y="9759"/>
                  <a:pt x="152734" y="10200"/>
                  <a:pt x="152758" y="10628"/>
                </a:cubicBezTo>
                <a:cubicBezTo>
                  <a:pt x="152769" y="10747"/>
                  <a:pt x="152781" y="10854"/>
                  <a:pt x="152781" y="10962"/>
                </a:cubicBezTo>
                <a:lnTo>
                  <a:pt x="152793" y="11283"/>
                </a:lnTo>
                <a:cubicBezTo>
                  <a:pt x="152793" y="11640"/>
                  <a:pt x="152805" y="11997"/>
                  <a:pt x="152817" y="12355"/>
                </a:cubicBezTo>
                <a:cubicBezTo>
                  <a:pt x="152877" y="14033"/>
                  <a:pt x="153150" y="15700"/>
                  <a:pt x="153603" y="17308"/>
                </a:cubicBezTo>
                <a:cubicBezTo>
                  <a:pt x="154496" y="20534"/>
                  <a:pt x="156151" y="23475"/>
                  <a:pt x="158330" y="25892"/>
                </a:cubicBezTo>
                <a:cubicBezTo>
                  <a:pt x="160509" y="28297"/>
                  <a:pt x="163211" y="30190"/>
                  <a:pt x="166152" y="31393"/>
                </a:cubicBezTo>
                <a:cubicBezTo>
                  <a:pt x="168773" y="32464"/>
                  <a:pt x="171583" y="32988"/>
                  <a:pt x="174330" y="32988"/>
                </a:cubicBezTo>
                <a:cubicBezTo>
                  <a:pt x="174665" y="32988"/>
                  <a:pt x="174999" y="32980"/>
                  <a:pt x="175332" y="32964"/>
                </a:cubicBezTo>
                <a:cubicBezTo>
                  <a:pt x="178404" y="32821"/>
                  <a:pt x="181404" y="32000"/>
                  <a:pt x="184071" y="30631"/>
                </a:cubicBezTo>
                <a:cubicBezTo>
                  <a:pt x="186726" y="29273"/>
                  <a:pt x="189048" y="27380"/>
                  <a:pt x="190869" y="25166"/>
                </a:cubicBezTo>
                <a:cubicBezTo>
                  <a:pt x="192703" y="22939"/>
                  <a:pt x="194048" y="20391"/>
                  <a:pt x="194858" y="17736"/>
                </a:cubicBezTo>
                <a:cubicBezTo>
                  <a:pt x="195251" y="16403"/>
                  <a:pt x="195525" y="15057"/>
                  <a:pt x="195668" y="13700"/>
                </a:cubicBezTo>
                <a:cubicBezTo>
                  <a:pt x="195692" y="13367"/>
                  <a:pt x="195715" y="13033"/>
                  <a:pt x="195739" y="12700"/>
                </a:cubicBezTo>
                <a:cubicBezTo>
                  <a:pt x="195763" y="12366"/>
                  <a:pt x="195763" y="12021"/>
                  <a:pt x="195775" y="11688"/>
                </a:cubicBezTo>
                <a:cubicBezTo>
                  <a:pt x="195775" y="11485"/>
                  <a:pt x="195787" y="11283"/>
                  <a:pt x="195787" y="11081"/>
                </a:cubicBezTo>
                <a:cubicBezTo>
                  <a:pt x="195787" y="10902"/>
                  <a:pt x="195811" y="10735"/>
                  <a:pt x="195822" y="10569"/>
                </a:cubicBezTo>
                <a:cubicBezTo>
                  <a:pt x="195930" y="9199"/>
                  <a:pt x="196287" y="7902"/>
                  <a:pt x="196846" y="6735"/>
                </a:cubicBezTo>
                <a:cubicBezTo>
                  <a:pt x="197418" y="5568"/>
                  <a:pt x="198168" y="4520"/>
                  <a:pt x="199037" y="3651"/>
                </a:cubicBezTo>
                <a:cubicBezTo>
                  <a:pt x="199918" y="2782"/>
                  <a:pt x="200906" y="2079"/>
                  <a:pt x="201954" y="1568"/>
                </a:cubicBezTo>
                <a:cubicBezTo>
                  <a:pt x="202466" y="1317"/>
                  <a:pt x="203002" y="1103"/>
                  <a:pt x="203526" y="936"/>
                </a:cubicBezTo>
                <a:cubicBezTo>
                  <a:pt x="204062" y="770"/>
                  <a:pt x="204597" y="651"/>
                  <a:pt x="205133" y="555"/>
                </a:cubicBezTo>
                <a:cubicBezTo>
                  <a:pt x="205714" y="472"/>
                  <a:pt x="206294" y="430"/>
                  <a:pt x="206861" y="430"/>
                </a:cubicBezTo>
                <a:cubicBezTo>
                  <a:pt x="207341" y="430"/>
                  <a:pt x="207812" y="460"/>
                  <a:pt x="208265" y="520"/>
                </a:cubicBezTo>
                <a:cubicBezTo>
                  <a:pt x="210253" y="770"/>
                  <a:pt x="211979" y="1544"/>
                  <a:pt x="213325" y="2520"/>
                </a:cubicBezTo>
                <a:cubicBezTo>
                  <a:pt x="214682" y="3496"/>
                  <a:pt x="215646" y="4675"/>
                  <a:pt x="216325" y="5770"/>
                </a:cubicBezTo>
                <a:cubicBezTo>
                  <a:pt x="216992" y="6890"/>
                  <a:pt x="217361" y="7925"/>
                  <a:pt x="217575" y="8783"/>
                </a:cubicBezTo>
                <a:cubicBezTo>
                  <a:pt x="217790" y="9652"/>
                  <a:pt x="217861" y="10330"/>
                  <a:pt x="217885" y="10795"/>
                </a:cubicBezTo>
                <a:cubicBezTo>
                  <a:pt x="217909" y="11021"/>
                  <a:pt x="217897" y="11200"/>
                  <a:pt x="217909" y="11319"/>
                </a:cubicBezTo>
                <a:cubicBezTo>
                  <a:pt x="217909" y="11438"/>
                  <a:pt x="217909" y="11497"/>
                  <a:pt x="217909" y="11497"/>
                </a:cubicBezTo>
                <a:lnTo>
                  <a:pt x="218337" y="11497"/>
                </a:lnTo>
                <a:cubicBezTo>
                  <a:pt x="218337" y="11497"/>
                  <a:pt x="218337" y="11438"/>
                  <a:pt x="218337" y="11307"/>
                </a:cubicBezTo>
                <a:cubicBezTo>
                  <a:pt x="218325" y="11188"/>
                  <a:pt x="218337" y="11009"/>
                  <a:pt x="218313" y="10771"/>
                </a:cubicBezTo>
                <a:cubicBezTo>
                  <a:pt x="218290" y="10283"/>
                  <a:pt x="218206" y="9580"/>
                  <a:pt x="217992" y="8676"/>
                </a:cubicBezTo>
                <a:cubicBezTo>
                  <a:pt x="217766" y="7783"/>
                  <a:pt x="217373" y="6711"/>
                  <a:pt x="216682" y="5556"/>
                </a:cubicBezTo>
                <a:cubicBezTo>
                  <a:pt x="215992" y="4413"/>
                  <a:pt x="214980" y="3187"/>
                  <a:pt x="213575" y="2175"/>
                </a:cubicBezTo>
                <a:cubicBezTo>
                  <a:pt x="212182" y="1163"/>
                  <a:pt x="210384" y="353"/>
                  <a:pt x="208312" y="103"/>
                </a:cubicBezTo>
                <a:cubicBezTo>
                  <a:pt x="207828" y="39"/>
                  <a:pt x="207330" y="6"/>
                  <a:pt x="206823" y="6"/>
                </a:cubicBezTo>
                <a:cubicBezTo>
                  <a:pt x="205160" y="6"/>
                  <a:pt x="203406" y="365"/>
                  <a:pt x="201764" y="1187"/>
                </a:cubicBezTo>
                <a:cubicBezTo>
                  <a:pt x="200680" y="1722"/>
                  <a:pt x="199656" y="2449"/>
                  <a:pt x="198740" y="3342"/>
                </a:cubicBezTo>
                <a:cubicBezTo>
                  <a:pt x="197835" y="4258"/>
                  <a:pt x="197049" y="5330"/>
                  <a:pt x="196465" y="6544"/>
                </a:cubicBezTo>
                <a:cubicBezTo>
                  <a:pt x="195882" y="7771"/>
                  <a:pt x="195513" y="9116"/>
                  <a:pt x="195394" y="10533"/>
                </a:cubicBezTo>
                <a:cubicBezTo>
                  <a:pt x="195382" y="10711"/>
                  <a:pt x="195358" y="10878"/>
                  <a:pt x="195358" y="11057"/>
                </a:cubicBezTo>
                <a:cubicBezTo>
                  <a:pt x="195358" y="11271"/>
                  <a:pt x="195358" y="11473"/>
                  <a:pt x="195346" y="11688"/>
                </a:cubicBezTo>
                <a:cubicBezTo>
                  <a:pt x="195334" y="12021"/>
                  <a:pt x="195334" y="12343"/>
                  <a:pt x="195322" y="12676"/>
                </a:cubicBezTo>
                <a:cubicBezTo>
                  <a:pt x="195287" y="12997"/>
                  <a:pt x="195263" y="13331"/>
                  <a:pt x="195239" y="13664"/>
                </a:cubicBezTo>
                <a:cubicBezTo>
                  <a:pt x="195108" y="14986"/>
                  <a:pt x="194846" y="16307"/>
                  <a:pt x="194441" y="17605"/>
                </a:cubicBezTo>
                <a:cubicBezTo>
                  <a:pt x="193656" y="20213"/>
                  <a:pt x="192334" y="22713"/>
                  <a:pt x="190548" y="24892"/>
                </a:cubicBezTo>
                <a:cubicBezTo>
                  <a:pt x="188750" y="27059"/>
                  <a:pt x="186476" y="28916"/>
                  <a:pt x="183869" y="30250"/>
                </a:cubicBezTo>
                <a:cubicBezTo>
                  <a:pt x="181273" y="31583"/>
                  <a:pt x="178320" y="32393"/>
                  <a:pt x="175308" y="32536"/>
                </a:cubicBezTo>
                <a:cubicBezTo>
                  <a:pt x="174976" y="32551"/>
                  <a:pt x="174643" y="32559"/>
                  <a:pt x="174308" y="32559"/>
                </a:cubicBezTo>
                <a:cubicBezTo>
                  <a:pt x="171623" y="32559"/>
                  <a:pt x="168881" y="32047"/>
                  <a:pt x="166319" y="30988"/>
                </a:cubicBezTo>
                <a:cubicBezTo>
                  <a:pt x="163426" y="29821"/>
                  <a:pt x="160782" y="27964"/>
                  <a:pt x="158651" y="25606"/>
                </a:cubicBezTo>
                <a:cubicBezTo>
                  <a:pt x="156520" y="23237"/>
                  <a:pt x="154889" y="20344"/>
                  <a:pt x="154008" y="17188"/>
                </a:cubicBezTo>
                <a:cubicBezTo>
                  <a:pt x="153567" y="15617"/>
                  <a:pt x="153305" y="13986"/>
                  <a:pt x="153246" y="12343"/>
                </a:cubicBezTo>
                <a:cubicBezTo>
                  <a:pt x="153234" y="11985"/>
                  <a:pt x="153222" y="11628"/>
                  <a:pt x="153210" y="11283"/>
                </a:cubicBezTo>
                <a:lnTo>
                  <a:pt x="153210" y="10938"/>
                </a:lnTo>
                <a:cubicBezTo>
                  <a:pt x="153198" y="10831"/>
                  <a:pt x="153186" y="10711"/>
                  <a:pt x="153186" y="10604"/>
                </a:cubicBezTo>
                <a:cubicBezTo>
                  <a:pt x="153150" y="10152"/>
                  <a:pt x="153079" y="9699"/>
                  <a:pt x="153008" y="9247"/>
                </a:cubicBezTo>
                <a:cubicBezTo>
                  <a:pt x="152650" y="7473"/>
                  <a:pt x="151865" y="5759"/>
                  <a:pt x="150698" y="4318"/>
                </a:cubicBezTo>
                <a:cubicBezTo>
                  <a:pt x="149543" y="2865"/>
                  <a:pt x="148019" y="1687"/>
                  <a:pt x="146292" y="948"/>
                </a:cubicBezTo>
                <a:cubicBezTo>
                  <a:pt x="144874" y="328"/>
                  <a:pt x="143317" y="1"/>
                  <a:pt x="141735" y="1"/>
                </a:cubicBezTo>
                <a:cubicBezTo>
                  <a:pt x="141406" y="1"/>
                  <a:pt x="141075" y="15"/>
                  <a:pt x="140744" y="44"/>
                </a:cubicBezTo>
                <a:cubicBezTo>
                  <a:pt x="138839" y="198"/>
                  <a:pt x="136994" y="853"/>
                  <a:pt x="135374" y="1913"/>
                </a:cubicBezTo>
                <a:cubicBezTo>
                  <a:pt x="134577" y="2449"/>
                  <a:pt x="133839" y="3092"/>
                  <a:pt x="133184" y="3806"/>
                </a:cubicBezTo>
                <a:cubicBezTo>
                  <a:pt x="132541" y="4532"/>
                  <a:pt x="131969" y="5330"/>
                  <a:pt x="131529" y="6187"/>
                </a:cubicBezTo>
                <a:lnTo>
                  <a:pt x="131362" y="6509"/>
                </a:lnTo>
                <a:lnTo>
                  <a:pt x="131219" y="6842"/>
                </a:lnTo>
                <a:cubicBezTo>
                  <a:pt x="131112" y="7068"/>
                  <a:pt x="131041" y="7294"/>
                  <a:pt x="130933" y="7521"/>
                </a:cubicBezTo>
                <a:cubicBezTo>
                  <a:pt x="130779" y="7973"/>
                  <a:pt x="130624" y="8437"/>
                  <a:pt x="130529" y="8914"/>
                </a:cubicBezTo>
                <a:cubicBezTo>
                  <a:pt x="130410" y="9390"/>
                  <a:pt x="130350" y="9878"/>
                  <a:pt x="130290" y="10354"/>
                </a:cubicBezTo>
                <a:cubicBezTo>
                  <a:pt x="130279" y="10604"/>
                  <a:pt x="130243" y="10842"/>
                  <a:pt x="130243" y="11092"/>
                </a:cubicBezTo>
                <a:lnTo>
                  <a:pt x="130219" y="12105"/>
                </a:lnTo>
                <a:cubicBezTo>
                  <a:pt x="130136" y="15676"/>
                  <a:pt x="129076" y="19260"/>
                  <a:pt x="127219" y="22356"/>
                </a:cubicBezTo>
                <a:cubicBezTo>
                  <a:pt x="125349" y="25439"/>
                  <a:pt x="122706" y="28047"/>
                  <a:pt x="119551" y="29821"/>
                </a:cubicBezTo>
                <a:cubicBezTo>
                  <a:pt x="117979" y="30726"/>
                  <a:pt x="116289" y="31393"/>
                  <a:pt x="114539" y="31869"/>
                </a:cubicBezTo>
                <a:cubicBezTo>
                  <a:pt x="112776" y="32321"/>
                  <a:pt x="110967" y="32548"/>
                  <a:pt x="109169" y="32559"/>
                </a:cubicBezTo>
                <a:cubicBezTo>
                  <a:pt x="107371" y="32548"/>
                  <a:pt x="105561" y="32321"/>
                  <a:pt x="103799" y="31869"/>
                </a:cubicBezTo>
                <a:cubicBezTo>
                  <a:pt x="102049" y="31393"/>
                  <a:pt x="100358" y="30726"/>
                  <a:pt x="98787" y="29821"/>
                </a:cubicBezTo>
                <a:cubicBezTo>
                  <a:pt x="95631" y="28047"/>
                  <a:pt x="92988" y="25439"/>
                  <a:pt x="91119" y="22356"/>
                </a:cubicBezTo>
                <a:cubicBezTo>
                  <a:pt x="89262" y="19272"/>
                  <a:pt x="88202" y="15688"/>
                  <a:pt x="88119" y="12105"/>
                </a:cubicBezTo>
                <a:lnTo>
                  <a:pt x="88095" y="11092"/>
                </a:lnTo>
                <a:cubicBezTo>
                  <a:pt x="88095" y="10842"/>
                  <a:pt x="88059" y="10604"/>
                  <a:pt x="88047" y="10354"/>
                </a:cubicBezTo>
                <a:cubicBezTo>
                  <a:pt x="87988" y="9878"/>
                  <a:pt x="87928" y="9390"/>
                  <a:pt x="87809" y="8914"/>
                </a:cubicBezTo>
                <a:cubicBezTo>
                  <a:pt x="87714" y="8437"/>
                  <a:pt x="87559" y="7973"/>
                  <a:pt x="87404" y="7521"/>
                </a:cubicBezTo>
                <a:cubicBezTo>
                  <a:pt x="87309" y="7294"/>
                  <a:pt x="87226" y="7068"/>
                  <a:pt x="87118" y="6842"/>
                </a:cubicBezTo>
                <a:lnTo>
                  <a:pt x="86976" y="6509"/>
                </a:lnTo>
                <a:lnTo>
                  <a:pt x="86809" y="6187"/>
                </a:lnTo>
                <a:cubicBezTo>
                  <a:pt x="86368" y="5330"/>
                  <a:pt x="85797" y="4532"/>
                  <a:pt x="85154" y="3806"/>
                </a:cubicBezTo>
                <a:cubicBezTo>
                  <a:pt x="84499" y="3092"/>
                  <a:pt x="83761" y="2449"/>
                  <a:pt x="82963" y="1913"/>
                </a:cubicBezTo>
                <a:cubicBezTo>
                  <a:pt x="81344" y="853"/>
                  <a:pt x="79498" y="198"/>
                  <a:pt x="77593" y="44"/>
                </a:cubicBezTo>
                <a:cubicBezTo>
                  <a:pt x="77263" y="15"/>
                  <a:pt x="76932" y="1"/>
                  <a:pt x="76602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1449594" y="2019154"/>
            <a:ext cx="6237954" cy="863195"/>
          </a:xfrm>
          <a:custGeom>
            <a:avLst/>
            <a:gdLst/>
            <a:ahLst/>
            <a:cxnLst/>
            <a:rect l="l" t="t" r="r" b="b"/>
            <a:pathLst>
              <a:path w="238340" h="32981" extrusionOk="0">
                <a:moveTo>
                  <a:pt x="21497" y="1"/>
                </a:moveTo>
                <a:cubicBezTo>
                  <a:pt x="20566" y="1"/>
                  <a:pt x="19650" y="60"/>
                  <a:pt x="18752" y="176"/>
                </a:cubicBezTo>
                <a:cubicBezTo>
                  <a:pt x="16824" y="414"/>
                  <a:pt x="15002" y="926"/>
                  <a:pt x="13347" y="1593"/>
                </a:cubicBezTo>
                <a:cubicBezTo>
                  <a:pt x="11692" y="2272"/>
                  <a:pt x="10216" y="3129"/>
                  <a:pt x="8906" y="4070"/>
                </a:cubicBezTo>
                <a:cubicBezTo>
                  <a:pt x="6275" y="5963"/>
                  <a:pt x="4405" y="8225"/>
                  <a:pt x="3096" y="10368"/>
                </a:cubicBezTo>
                <a:cubicBezTo>
                  <a:pt x="1810" y="12523"/>
                  <a:pt x="1072" y="14559"/>
                  <a:pt x="655" y="16238"/>
                </a:cubicBezTo>
                <a:cubicBezTo>
                  <a:pt x="238" y="17916"/>
                  <a:pt x="95" y="19250"/>
                  <a:pt x="48" y="20131"/>
                </a:cubicBezTo>
                <a:cubicBezTo>
                  <a:pt x="12" y="20583"/>
                  <a:pt x="24" y="20917"/>
                  <a:pt x="12" y="21143"/>
                </a:cubicBezTo>
                <a:cubicBezTo>
                  <a:pt x="0" y="21369"/>
                  <a:pt x="0" y="21488"/>
                  <a:pt x="0" y="21488"/>
                </a:cubicBezTo>
                <a:lnTo>
                  <a:pt x="429" y="21488"/>
                </a:lnTo>
                <a:cubicBezTo>
                  <a:pt x="429" y="21488"/>
                  <a:pt x="429" y="21369"/>
                  <a:pt x="441" y="21155"/>
                </a:cubicBezTo>
                <a:cubicBezTo>
                  <a:pt x="441" y="20929"/>
                  <a:pt x="441" y="20595"/>
                  <a:pt x="476" y="20167"/>
                </a:cubicBezTo>
                <a:cubicBezTo>
                  <a:pt x="524" y="19286"/>
                  <a:pt x="655" y="17988"/>
                  <a:pt x="1060" y="16345"/>
                </a:cubicBezTo>
                <a:cubicBezTo>
                  <a:pt x="1477" y="14702"/>
                  <a:pt x="2191" y="12702"/>
                  <a:pt x="3465" y="10582"/>
                </a:cubicBezTo>
                <a:cubicBezTo>
                  <a:pt x="4739" y="8487"/>
                  <a:pt x="6584" y="6272"/>
                  <a:pt x="9156" y="4415"/>
                </a:cubicBezTo>
                <a:cubicBezTo>
                  <a:pt x="10430" y="3498"/>
                  <a:pt x="11883" y="2653"/>
                  <a:pt x="13514" y="1986"/>
                </a:cubicBezTo>
                <a:cubicBezTo>
                  <a:pt x="15133" y="1331"/>
                  <a:pt x="16919" y="831"/>
                  <a:pt x="18812" y="593"/>
                </a:cubicBezTo>
                <a:cubicBezTo>
                  <a:pt x="19668" y="480"/>
                  <a:pt x="20543" y="423"/>
                  <a:pt x="21433" y="423"/>
                </a:cubicBezTo>
                <a:cubicBezTo>
                  <a:pt x="22513" y="423"/>
                  <a:pt x="23614" y="507"/>
                  <a:pt x="24729" y="676"/>
                </a:cubicBezTo>
                <a:cubicBezTo>
                  <a:pt x="25753" y="831"/>
                  <a:pt x="26777" y="1069"/>
                  <a:pt x="27801" y="1391"/>
                </a:cubicBezTo>
                <a:cubicBezTo>
                  <a:pt x="28825" y="1712"/>
                  <a:pt x="29825" y="2117"/>
                  <a:pt x="30825" y="2605"/>
                </a:cubicBezTo>
                <a:cubicBezTo>
                  <a:pt x="32802" y="3581"/>
                  <a:pt x="34683" y="4903"/>
                  <a:pt x="36350" y="6546"/>
                </a:cubicBezTo>
                <a:cubicBezTo>
                  <a:pt x="38005" y="8201"/>
                  <a:pt x="39434" y="10177"/>
                  <a:pt x="40505" y="12416"/>
                </a:cubicBezTo>
                <a:cubicBezTo>
                  <a:pt x="41577" y="14642"/>
                  <a:pt x="42267" y="17143"/>
                  <a:pt x="42482" y="19726"/>
                </a:cubicBezTo>
                <a:cubicBezTo>
                  <a:pt x="42505" y="20048"/>
                  <a:pt x="42529" y="20381"/>
                  <a:pt x="42541" y="20702"/>
                </a:cubicBezTo>
                <a:cubicBezTo>
                  <a:pt x="42541" y="21000"/>
                  <a:pt x="42553" y="21298"/>
                  <a:pt x="42565" y="21595"/>
                </a:cubicBezTo>
                <a:cubicBezTo>
                  <a:pt x="42565" y="21774"/>
                  <a:pt x="42565" y="21953"/>
                  <a:pt x="42577" y="22131"/>
                </a:cubicBezTo>
                <a:cubicBezTo>
                  <a:pt x="42589" y="22322"/>
                  <a:pt x="42601" y="22500"/>
                  <a:pt x="42613" y="22679"/>
                </a:cubicBezTo>
                <a:cubicBezTo>
                  <a:pt x="42696" y="23405"/>
                  <a:pt x="42839" y="24120"/>
                  <a:pt x="43053" y="24822"/>
                </a:cubicBezTo>
                <a:cubicBezTo>
                  <a:pt x="43482" y="26239"/>
                  <a:pt x="44196" y="27596"/>
                  <a:pt x="45172" y="28787"/>
                </a:cubicBezTo>
                <a:cubicBezTo>
                  <a:pt x="46161" y="29989"/>
                  <a:pt x="47411" y="31001"/>
                  <a:pt x="48828" y="31728"/>
                </a:cubicBezTo>
                <a:cubicBezTo>
                  <a:pt x="50245" y="32454"/>
                  <a:pt x="51828" y="32894"/>
                  <a:pt x="53483" y="32966"/>
                </a:cubicBezTo>
                <a:cubicBezTo>
                  <a:pt x="53672" y="32975"/>
                  <a:pt x="53861" y="32980"/>
                  <a:pt x="54050" y="32980"/>
                </a:cubicBezTo>
                <a:cubicBezTo>
                  <a:pt x="55529" y="32980"/>
                  <a:pt x="57007" y="32692"/>
                  <a:pt x="58400" y="32132"/>
                </a:cubicBezTo>
                <a:cubicBezTo>
                  <a:pt x="59972" y="31490"/>
                  <a:pt x="61413" y="30478"/>
                  <a:pt x="62591" y="29180"/>
                </a:cubicBezTo>
                <a:cubicBezTo>
                  <a:pt x="63758" y="27882"/>
                  <a:pt x="64639" y="26310"/>
                  <a:pt x="65115" y="24596"/>
                </a:cubicBezTo>
                <a:cubicBezTo>
                  <a:pt x="65354" y="23739"/>
                  <a:pt x="65508" y="22858"/>
                  <a:pt x="65532" y="21953"/>
                </a:cubicBezTo>
                <a:lnTo>
                  <a:pt x="65556" y="21095"/>
                </a:lnTo>
                <a:lnTo>
                  <a:pt x="65568" y="20476"/>
                </a:lnTo>
                <a:cubicBezTo>
                  <a:pt x="65580" y="20274"/>
                  <a:pt x="65604" y="20060"/>
                  <a:pt x="65615" y="19857"/>
                </a:cubicBezTo>
                <a:cubicBezTo>
                  <a:pt x="65675" y="19036"/>
                  <a:pt x="65794" y="18214"/>
                  <a:pt x="65949" y="17393"/>
                </a:cubicBezTo>
                <a:cubicBezTo>
                  <a:pt x="66592" y="14118"/>
                  <a:pt x="68044" y="10963"/>
                  <a:pt x="70164" y="8320"/>
                </a:cubicBezTo>
                <a:cubicBezTo>
                  <a:pt x="72283" y="5677"/>
                  <a:pt x="75069" y="3534"/>
                  <a:pt x="78236" y="2153"/>
                </a:cubicBezTo>
                <a:cubicBezTo>
                  <a:pt x="79820" y="1462"/>
                  <a:pt x="81498" y="986"/>
                  <a:pt x="83213" y="700"/>
                </a:cubicBezTo>
                <a:cubicBezTo>
                  <a:pt x="84333" y="513"/>
                  <a:pt x="85463" y="428"/>
                  <a:pt x="86597" y="428"/>
                </a:cubicBezTo>
                <a:cubicBezTo>
                  <a:pt x="87199" y="428"/>
                  <a:pt x="87801" y="452"/>
                  <a:pt x="88404" y="498"/>
                </a:cubicBezTo>
                <a:cubicBezTo>
                  <a:pt x="91881" y="783"/>
                  <a:pt x="95322" y="1974"/>
                  <a:pt x="98251" y="3939"/>
                </a:cubicBezTo>
                <a:cubicBezTo>
                  <a:pt x="99727" y="4915"/>
                  <a:pt x="101072" y="6082"/>
                  <a:pt x="102263" y="7391"/>
                </a:cubicBezTo>
                <a:cubicBezTo>
                  <a:pt x="103442" y="8713"/>
                  <a:pt x="104477" y="10165"/>
                  <a:pt x="105287" y="11749"/>
                </a:cubicBezTo>
                <a:lnTo>
                  <a:pt x="105597" y="12344"/>
                </a:lnTo>
                <a:lnTo>
                  <a:pt x="105871" y="12963"/>
                </a:lnTo>
                <a:cubicBezTo>
                  <a:pt x="106061" y="13368"/>
                  <a:pt x="106216" y="13785"/>
                  <a:pt x="106382" y="14202"/>
                </a:cubicBezTo>
                <a:cubicBezTo>
                  <a:pt x="106680" y="15047"/>
                  <a:pt x="106942" y="15892"/>
                  <a:pt x="107144" y="16773"/>
                </a:cubicBezTo>
                <a:cubicBezTo>
                  <a:pt x="107347" y="17643"/>
                  <a:pt x="107478" y="18536"/>
                  <a:pt x="107573" y="19417"/>
                </a:cubicBezTo>
                <a:cubicBezTo>
                  <a:pt x="107609" y="19869"/>
                  <a:pt x="107656" y="20310"/>
                  <a:pt x="107656" y="20762"/>
                </a:cubicBezTo>
                <a:lnTo>
                  <a:pt x="107680" y="21822"/>
                </a:lnTo>
                <a:cubicBezTo>
                  <a:pt x="107728" y="23798"/>
                  <a:pt x="108311" y="25715"/>
                  <a:pt x="109311" y="27406"/>
                </a:cubicBezTo>
                <a:cubicBezTo>
                  <a:pt x="110335" y="29084"/>
                  <a:pt x="111788" y="30525"/>
                  <a:pt x="113514" y="31490"/>
                </a:cubicBezTo>
                <a:cubicBezTo>
                  <a:pt x="114360" y="31990"/>
                  <a:pt x="115288" y="32347"/>
                  <a:pt x="116241" y="32609"/>
                </a:cubicBezTo>
                <a:cubicBezTo>
                  <a:pt x="117193" y="32847"/>
                  <a:pt x="118170" y="32978"/>
                  <a:pt x="119170" y="32978"/>
                </a:cubicBezTo>
                <a:cubicBezTo>
                  <a:pt x="120170" y="32978"/>
                  <a:pt x="121146" y="32847"/>
                  <a:pt x="122099" y="32609"/>
                </a:cubicBezTo>
                <a:cubicBezTo>
                  <a:pt x="123051" y="32347"/>
                  <a:pt x="123980" y="31990"/>
                  <a:pt x="124825" y="31490"/>
                </a:cubicBezTo>
                <a:cubicBezTo>
                  <a:pt x="126552" y="30525"/>
                  <a:pt x="128004" y="29084"/>
                  <a:pt x="129028" y="27406"/>
                </a:cubicBezTo>
                <a:cubicBezTo>
                  <a:pt x="130028" y="25715"/>
                  <a:pt x="130612" y="23786"/>
                  <a:pt x="130659" y="21822"/>
                </a:cubicBezTo>
                <a:lnTo>
                  <a:pt x="130683" y="20762"/>
                </a:lnTo>
                <a:cubicBezTo>
                  <a:pt x="130683" y="20310"/>
                  <a:pt x="130731" y="19869"/>
                  <a:pt x="130766" y="19417"/>
                </a:cubicBezTo>
                <a:cubicBezTo>
                  <a:pt x="130862" y="18536"/>
                  <a:pt x="130993" y="17643"/>
                  <a:pt x="131195" y="16773"/>
                </a:cubicBezTo>
                <a:cubicBezTo>
                  <a:pt x="131386" y="15892"/>
                  <a:pt x="131659" y="15047"/>
                  <a:pt x="131957" y="14202"/>
                </a:cubicBezTo>
                <a:cubicBezTo>
                  <a:pt x="132124" y="13785"/>
                  <a:pt x="132279" y="13368"/>
                  <a:pt x="132469" y="12963"/>
                </a:cubicBezTo>
                <a:lnTo>
                  <a:pt x="132743" y="12344"/>
                </a:lnTo>
                <a:lnTo>
                  <a:pt x="133052" y="11749"/>
                </a:lnTo>
                <a:cubicBezTo>
                  <a:pt x="133862" y="10165"/>
                  <a:pt x="134898" y="8713"/>
                  <a:pt x="136077" y="7391"/>
                </a:cubicBezTo>
                <a:cubicBezTo>
                  <a:pt x="137267" y="6082"/>
                  <a:pt x="138613" y="4915"/>
                  <a:pt x="140089" y="3939"/>
                </a:cubicBezTo>
                <a:cubicBezTo>
                  <a:pt x="143018" y="1974"/>
                  <a:pt x="146459" y="783"/>
                  <a:pt x="149936" y="498"/>
                </a:cubicBezTo>
                <a:cubicBezTo>
                  <a:pt x="150538" y="452"/>
                  <a:pt x="151141" y="428"/>
                  <a:pt x="151742" y="428"/>
                </a:cubicBezTo>
                <a:cubicBezTo>
                  <a:pt x="152876" y="428"/>
                  <a:pt x="154006" y="513"/>
                  <a:pt x="155127" y="700"/>
                </a:cubicBezTo>
                <a:cubicBezTo>
                  <a:pt x="156841" y="986"/>
                  <a:pt x="158520" y="1462"/>
                  <a:pt x="160103" y="2153"/>
                </a:cubicBezTo>
                <a:cubicBezTo>
                  <a:pt x="163271" y="3534"/>
                  <a:pt x="166057" y="5677"/>
                  <a:pt x="168176" y="8320"/>
                </a:cubicBezTo>
                <a:cubicBezTo>
                  <a:pt x="170295" y="10963"/>
                  <a:pt x="171748" y="14118"/>
                  <a:pt x="172391" y="17393"/>
                </a:cubicBezTo>
                <a:cubicBezTo>
                  <a:pt x="172546" y="18214"/>
                  <a:pt x="172665" y="19036"/>
                  <a:pt x="172724" y="19857"/>
                </a:cubicBezTo>
                <a:cubicBezTo>
                  <a:pt x="172736" y="20071"/>
                  <a:pt x="172760" y="20274"/>
                  <a:pt x="172772" y="20476"/>
                </a:cubicBezTo>
                <a:lnTo>
                  <a:pt x="172784" y="21095"/>
                </a:lnTo>
                <a:lnTo>
                  <a:pt x="172807" y="21953"/>
                </a:lnTo>
                <a:cubicBezTo>
                  <a:pt x="172831" y="22858"/>
                  <a:pt x="172986" y="23750"/>
                  <a:pt x="173224" y="24596"/>
                </a:cubicBezTo>
                <a:cubicBezTo>
                  <a:pt x="173700" y="26310"/>
                  <a:pt x="174581" y="27882"/>
                  <a:pt x="175748" y="29180"/>
                </a:cubicBezTo>
                <a:cubicBezTo>
                  <a:pt x="176927" y="30478"/>
                  <a:pt x="178368" y="31490"/>
                  <a:pt x="179939" y="32132"/>
                </a:cubicBezTo>
                <a:cubicBezTo>
                  <a:pt x="181333" y="32692"/>
                  <a:pt x="182811" y="32980"/>
                  <a:pt x="184290" y="32980"/>
                </a:cubicBezTo>
                <a:cubicBezTo>
                  <a:pt x="184479" y="32980"/>
                  <a:pt x="184668" y="32975"/>
                  <a:pt x="184857" y="32966"/>
                </a:cubicBezTo>
                <a:cubicBezTo>
                  <a:pt x="186512" y="32894"/>
                  <a:pt x="188095" y="32454"/>
                  <a:pt x="189512" y="31728"/>
                </a:cubicBezTo>
                <a:cubicBezTo>
                  <a:pt x="190929" y="31001"/>
                  <a:pt x="192179" y="29989"/>
                  <a:pt x="193167" y="28787"/>
                </a:cubicBezTo>
                <a:cubicBezTo>
                  <a:pt x="194143" y="27596"/>
                  <a:pt x="194858" y="26239"/>
                  <a:pt x="195286" y="24822"/>
                </a:cubicBezTo>
                <a:cubicBezTo>
                  <a:pt x="195501" y="24120"/>
                  <a:pt x="195644" y="23405"/>
                  <a:pt x="195727" y="22679"/>
                </a:cubicBezTo>
                <a:cubicBezTo>
                  <a:pt x="195739" y="22500"/>
                  <a:pt x="195751" y="22310"/>
                  <a:pt x="195763" y="22131"/>
                </a:cubicBezTo>
                <a:cubicBezTo>
                  <a:pt x="195775" y="21953"/>
                  <a:pt x="195775" y="21774"/>
                  <a:pt x="195775" y="21595"/>
                </a:cubicBezTo>
                <a:cubicBezTo>
                  <a:pt x="195787" y="21298"/>
                  <a:pt x="195798" y="21000"/>
                  <a:pt x="195798" y="20702"/>
                </a:cubicBezTo>
                <a:cubicBezTo>
                  <a:pt x="195810" y="20381"/>
                  <a:pt x="195834" y="20048"/>
                  <a:pt x="195858" y="19726"/>
                </a:cubicBezTo>
                <a:cubicBezTo>
                  <a:pt x="196072" y="17143"/>
                  <a:pt x="196763" y="14642"/>
                  <a:pt x="197834" y="12416"/>
                </a:cubicBezTo>
                <a:cubicBezTo>
                  <a:pt x="198906" y="10177"/>
                  <a:pt x="200335" y="8201"/>
                  <a:pt x="201990" y="6546"/>
                </a:cubicBezTo>
                <a:cubicBezTo>
                  <a:pt x="203657" y="4903"/>
                  <a:pt x="205538" y="3581"/>
                  <a:pt x="207514" y="2605"/>
                </a:cubicBezTo>
                <a:cubicBezTo>
                  <a:pt x="208514" y="2117"/>
                  <a:pt x="209514" y="1712"/>
                  <a:pt x="210538" y="1391"/>
                </a:cubicBezTo>
                <a:cubicBezTo>
                  <a:pt x="211562" y="1069"/>
                  <a:pt x="212586" y="831"/>
                  <a:pt x="213610" y="676"/>
                </a:cubicBezTo>
                <a:cubicBezTo>
                  <a:pt x="214726" y="507"/>
                  <a:pt x="215827" y="423"/>
                  <a:pt x="216906" y="423"/>
                </a:cubicBezTo>
                <a:cubicBezTo>
                  <a:pt x="217796" y="423"/>
                  <a:pt x="218672" y="480"/>
                  <a:pt x="219528" y="593"/>
                </a:cubicBezTo>
                <a:cubicBezTo>
                  <a:pt x="221421" y="831"/>
                  <a:pt x="223207" y="1331"/>
                  <a:pt x="224826" y="1986"/>
                </a:cubicBezTo>
                <a:cubicBezTo>
                  <a:pt x="226457" y="2653"/>
                  <a:pt x="227910" y="3498"/>
                  <a:pt x="229184" y="4415"/>
                </a:cubicBezTo>
                <a:cubicBezTo>
                  <a:pt x="231755" y="6272"/>
                  <a:pt x="233601" y="8487"/>
                  <a:pt x="234875" y="10582"/>
                </a:cubicBezTo>
                <a:cubicBezTo>
                  <a:pt x="236149" y="12702"/>
                  <a:pt x="236863" y="14690"/>
                  <a:pt x="237280" y="16345"/>
                </a:cubicBezTo>
                <a:cubicBezTo>
                  <a:pt x="237685" y="17988"/>
                  <a:pt x="237816" y="19286"/>
                  <a:pt x="237863" y="20167"/>
                </a:cubicBezTo>
                <a:cubicBezTo>
                  <a:pt x="237899" y="20595"/>
                  <a:pt x="237899" y="20929"/>
                  <a:pt x="237899" y="21155"/>
                </a:cubicBezTo>
                <a:cubicBezTo>
                  <a:pt x="237911" y="21369"/>
                  <a:pt x="237911" y="21488"/>
                  <a:pt x="237911" y="21488"/>
                </a:cubicBezTo>
                <a:lnTo>
                  <a:pt x="238339" y="21488"/>
                </a:lnTo>
                <a:cubicBezTo>
                  <a:pt x="238339" y="21488"/>
                  <a:pt x="238339" y="21369"/>
                  <a:pt x="238328" y="21143"/>
                </a:cubicBezTo>
                <a:cubicBezTo>
                  <a:pt x="238316" y="20917"/>
                  <a:pt x="238328" y="20583"/>
                  <a:pt x="238292" y="20131"/>
                </a:cubicBezTo>
                <a:cubicBezTo>
                  <a:pt x="238244" y="19250"/>
                  <a:pt x="238101" y="17916"/>
                  <a:pt x="237685" y="16238"/>
                </a:cubicBezTo>
                <a:cubicBezTo>
                  <a:pt x="237268" y="14559"/>
                  <a:pt x="236530" y="12523"/>
                  <a:pt x="235244" y="10368"/>
                </a:cubicBezTo>
                <a:cubicBezTo>
                  <a:pt x="233934" y="8225"/>
                  <a:pt x="232065" y="5963"/>
                  <a:pt x="229434" y="4070"/>
                </a:cubicBezTo>
                <a:cubicBezTo>
                  <a:pt x="228124" y="3129"/>
                  <a:pt x="226648" y="2272"/>
                  <a:pt x="224993" y="1593"/>
                </a:cubicBezTo>
                <a:cubicBezTo>
                  <a:pt x="223338" y="926"/>
                  <a:pt x="221516" y="414"/>
                  <a:pt x="219575" y="176"/>
                </a:cubicBezTo>
                <a:cubicBezTo>
                  <a:pt x="218683" y="60"/>
                  <a:pt x="217770" y="1"/>
                  <a:pt x="216840" y="1"/>
                </a:cubicBezTo>
                <a:cubicBezTo>
                  <a:pt x="215761" y="1"/>
                  <a:pt x="214658" y="81"/>
                  <a:pt x="213539" y="248"/>
                </a:cubicBezTo>
                <a:cubicBezTo>
                  <a:pt x="212503" y="414"/>
                  <a:pt x="211455" y="652"/>
                  <a:pt x="210407" y="974"/>
                </a:cubicBezTo>
                <a:cubicBezTo>
                  <a:pt x="209372" y="1307"/>
                  <a:pt x="208336" y="1724"/>
                  <a:pt x="207324" y="2224"/>
                </a:cubicBezTo>
                <a:cubicBezTo>
                  <a:pt x="205312" y="3212"/>
                  <a:pt x="203395" y="4570"/>
                  <a:pt x="201692" y="6248"/>
                </a:cubicBezTo>
                <a:cubicBezTo>
                  <a:pt x="200001" y="7939"/>
                  <a:pt x="198537" y="9951"/>
                  <a:pt x="197453" y="12225"/>
                </a:cubicBezTo>
                <a:cubicBezTo>
                  <a:pt x="196358" y="14511"/>
                  <a:pt x="195656" y="17059"/>
                  <a:pt x="195429" y="19690"/>
                </a:cubicBezTo>
                <a:cubicBezTo>
                  <a:pt x="195417" y="20024"/>
                  <a:pt x="195382" y="20357"/>
                  <a:pt x="195370" y="20691"/>
                </a:cubicBezTo>
                <a:cubicBezTo>
                  <a:pt x="195370" y="20988"/>
                  <a:pt x="195358" y="21286"/>
                  <a:pt x="195358" y="21584"/>
                </a:cubicBezTo>
                <a:cubicBezTo>
                  <a:pt x="195346" y="21762"/>
                  <a:pt x="195346" y="21941"/>
                  <a:pt x="195334" y="22107"/>
                </a:cubicBezTo>
                <a:cubicBezTo>
                  <a:pt x="195322" y="22286"/>
                  <a:pt x="195310" y="22465"/>
                  <a:pt x="195298" y="22631"/>
                </a:cubicBezTo>
                <a:cubicBezTo>
                  <a:pt x="195227" y="23334"/>
                  <a:pt x="195084" y="24024"/>
                  <a:pt x="194882" y="24703"/>
                </a:cubicBezTo>
                <a:cubicBezTo>
                  <a:pt x="194465" y="26060"/>
                  <a:pt x="193774" y="27370"/>
                  <a:pt x="192834" y="28525"/>
                </a:cubicBezTo>
                <a:cubicBezTo>
                  <a:pt x="191881" y="29668"/>
                  <a:pt x="190691" y="30644"/>
                  <a:pt x="189321" y="31347"/>
                </a:cubicBezTo>
                <a:cubicBezTo>
                  <a:pt x="187952" y="32037"/>
                  <a:pt x="186428" y="32466"/>
                  <a:pt x="184833" y="32537"/>
                </a:cubicBezTo>
                <a:cubicBezTo>
                  <a:pt x="184645" y="32547"/>
                  <a:pt x="184457" y="32552"/>
                  <a:pt x="184269" y="32552"/>
                </a:cubicBezTo>
                <a:cubicBezTo>
                  <a:pt x="182848" y="32552"/>
                  <a:pt x="181431" y="32274"/>
                  <a:pt x="180106" y="31728"/>
                </a:cubicBezTo>
                <a:cubicBezTo>
                  <a:pt x="178594" y="31120"/>
                  <a:pt x="177201" y="30144"/>
                  <a:pt x="176070" y="28894"/>
                </a:cubicBezTo>
                <a:cubicBezTo>
                  <a:pt x="174951" y="27644"/>
                  <a:pt x="174093" y="26132"/>
                  <a:pt x="173629" y="24489"/>
                </a:cubicBezTo>
                <a:cubicBezTo>
                  <a:pt x="173403" y="23667"/>
                  <a:pt x="173260" y="22810"/>
                  <a:pt x="173236" y="21941"/>
                </a:cubicBezTo>
                <a:lnTo>
                  <a:pt x="173212" y="21083"/>
                </a:lnTo>
                <a:lnTo>
                  <a:pt x="173188" y="20464"/>
                </a:lnTo>
                <a:cubicBezTo>
                  <a:pt x="173188" y="20250"/>
                  <a:pt x="173165" y="20036"/>
                  <a:pt x="173153" y="19821"/>
                </a:cubicBezTo>
                <a:cubicBezTo>
                  <a:pt x="173093" y="18988"/>
                  <a:pt x="172962" y="18143"/>
                  <a:pt x="172807" y="17309"/>
                </a:cubicBezTo>
                <a:cubicBezTo>
                  <a:pt x="172153" y="13964"/>
                  <a:pt x="170664" y="10749"/>
                  <a:pt x="168497" y="8058"/>
                </a:cubicBezTo>
                <a:cubicBezTo>
                  <a:pt x="166342" y="5355"/>
                  <a:pt x="163509" y="3165"/>
                  <a:pt x="160270" y="1772"/>
                </a:cubicBezTo>
                <a:cubicBezTo>
                  <a:pt x="158663" y="1057"/>
                  <a:pt x="156948" y="569"/>
                  <a:pt x="155198" y="283"/>
                </a:cubicBezTo>
                <a:cubicBezTo>
                  <a:pt x="154070" y="91"/>
                  <a:pt x="152931" y="3"/>
                  <a:pt x="151790" y="3"/>
                </a:cubicBezTo>
                <a:cubicBezTo>
                  <a:pt x="151160" y="3"/>
                  <a:pt x="150530" y="30"/>
                  <a:pt x="149900" y="81"/>
                </a:cubicBezTo>
                <a:cubicBezTo>
                  <a:pt x="146352" y="367"/>
                  <a:pt x="142851" y="1581"/>
                  <a:pt x="139851" y="3581"/>
                </a:cubicBezTo>
                <a:cubicBezTo>
                  <a:pt x="138351" y="4570"/>
                  <a:pt x="136982" y="5760"/>
                  <a:pt x="135767" y="7106"/>
                </a:cubicBezTo>
                <a:cubicBezTo>
                  <a:pt x="134565" y="8451"/>
                  <a:pt x="133505" y="9939"/>
                  <a:pt x="132671" y="11559"/>
                </a:cubicBezTo>
                <a:lnTo>
                  <a:pt x="132362" y="12166"/>
                </a:lnTo>
                <a:lnTo>
                  <a:pt x="132076" y="12785"/>
                </a:lnTo>
                <a:cubicBezTo>
                  <a:pt x="131886" y="13202"/>
                  <a:pt x="131731" y="13630"/>
                  <a:pt x="131564" y="14047"/>
                </a:cubicBezTo>
                <a:cubicBezTo>
                  <a:pt x="131255" y="14916"/>
                  <a:pt x="130981" y="15785"/>
                  <a:pt x="130790" y="16678"/>
                </a:cubicBezTo>
                <a:cubicBezTo>
                  <a:pt x="130576" y="17571"/>
                  <a:pt x="130445" y="18476"/>
                  <a:pt x="130338" y="19381"/>
                </a:cubicBezTo>
                <a:cubicBezTo>
                  <a:pt x="130314" y="19833"/>
                  <a:pt x="130255" y="20286"/>
                  <a:pt x="130255" y="20738"/>
                </a:cubicBezTo>
                <a:lnTo>
                  <a:pt x="130231" y="21810"/>
                </a:lnTo>
                <a:cubicBezTo>
                  <a:pt x="130183" y="23703"/>
                  <a:pt x="129635" y="25560"/>
                  <a:pt x="128659" y="27191"/>
                </a:cubicBezTo>
                <a:cubicBezTo>
                  <a:pt x="127671" y="28799"/>
                  <a:pt x="126278" y="30192"/>
                  <a:pt x="124623" y="31120"/>
                </a:cubicBezTo>
                <a:cubicBezTo>
                  <a:pt x="123801" y="31597"/>
                  <a:pt x="122908" y="31942"/>
                  <a:pt x="121992" y="32192"/>
                </a:cubicBezTo>
                <a:cubicBezTo>
                  <a:pt x="121075" y="32430"/>
                  <a:pt x="120134" y="32549"/>
                  <a:pt x="119170" y="32549"/>
                </a:cubicBezTo>
                <a:cubicBezTo>
                  <a:pt x="118205" y="32549"/>
                  <a:pt x="117265" y="32430"/>
                  <a:pt x="116348" y="32192"/>
                </a:cubicBezTo>
                <a:cubicBezTo>
                  <a:pt x="115431" y="31942"/>
                  <a:pt x="114538" y="31597"/>
                  <a:pt x="113717" y="31120"/>
                </a:cubicBezTo>
                <a:cubicBezTo>
                  <a:pt x="112062" y="30192"/>
                  <a:pt x="110669" y="28799"/>
                  <a:pt x="109681" y="27191"/>
                </a:cubicBezTo>
                <a:cubicBezTo>
                  <a:pt x="108704" y="25560"/>
                  <a:pt x="108157" y="23703"/>
                  <a:pt x="108109" y="21810"/>
                </a:cubicBezTo>
                <a:lnTo>
                  <a:pt x="108085" y="20738"/>
                </a:lnTo>
                <a:cubicBezTo>
                  <a:pt x="108085" y="20286"/>
                  <a:pt x="108026" y="19833"/>
                  <a:pt x="108002" y="19381"/>
                </a:cubicBezTo>
                <a:cubicBezTo>
                  <a:pt x="107895" y="18476"/>
                  <a:pt x="107764" y="17571"/>
                  <a:pt x="107549" y="16678"/>
                </a:cubicBezTo>
                <a:cubicBezTo>
                  <a:pt x="107359" y="15785"/>
                  <a:pt x="107085" y="14916"/>
                  <a:pt x="106775" y="14047"/>
                </a:cubicBezTo>
                <a:cubicBezTo>
                  <a:pt x="106609" y="13630"/>
                  <a:pt x="106454" y="13202"/>
                  <a:pt x="106263" y="12785"/>
                </a:cubicBezTo>
                <a:lnTo>
                  <a:pt x="105978" y="12166"/>
                </a:lnTo>
                <a:lnTo>
                  <a:pt x="105668" y="11559"/>
                </a:lnTo>
                <a:cubicBezTo>
                  <a:pt x="104835" y="9939"/>
                  <a:pt x="103775" y="8451"/>
                  <a:pt x="102572" y="7106"/>
                </a:cubicBezTo>
                <a:cubicBezTo>
                  <a:pt x="101358" y="5760"/>
                  <a:pt x="99989" y="4570"/>
                  <a:pt x="98489" y="3581"/>
                </a:cubicBezTo>
                <a:cubicBezTo>
                  <a:pt x="95488" y="1581"/>
                  <a:pt x="91988" y="367"/>
                  <a:pt x="88440" y="81"/>
                </a:cubicBezTo>
                <a:cubicBezTo>
                  <a:pt x="87809" y="30"/>
                  <a:pt x="87179" y="3"/>
                  <a:pt x="86550" y="3"/>
                </a:cubicBezTo>
                <a:cubicBezTo>
                  <a:pt x="85408" y="3"/>
                  <a:pt x="84270" y="91"/>
                  <a:pt x="83141" y="283"/>
                </a:cubicBezTo>
                <a:cubicBezTo>
                  <a:pt x="81391" y="569"/>
                  <a:pt x="79677" y="1057"/>
                  <a:pt x="78069" y="1772"/>
                </a:cubicBezTo>
                <a:cubicBezTo>
                  <a:pt x="74831" y="3165"/>
                  <a:pt x="71997" y="5355"/>
                  <a:pt x="69842" y="8058"/>
                </a:cubicBezTo>
                <a:cubicBezTo>
                  <a:pt x="67663" y="10749"/>
                  <a:pt x="66187" y="13964"/>
                  <a:pt x="65532" y="17309"/>
                </a:cubicBezTo>
                <a:cubicBezTo>
                  <a:pt x="65365" y="18143"/>
                  <a:pt x="65246" y="18988"/>
                  <a:pt x="65187" y="19821"/>
                </a:cubicBezTo>
                <a:cubicBezTo>
                  <a:pt x="65175" y="20036"/>
                  <a:pt x="65151" y="20250"/>
                  <a:pt x="65151" y="20452"/>
                </a:cubicBezTo>
                <a:lnTo>
                  <a:pt x="65127" y="21083"/>
                </a:lnTo>
                <a:lnTo>
                  <a:pt x="65104" y="21941"/>
                </a:lnTo>
                <a:cubicBezTo>
                  <a:pt x="65080" y="22810"/>
                  <a:pt x="64937" y="23667"/>
                  <a:pt x="64711" y="24489"/>
                </a:cubicBezTo>
                <a:cubicBezTo>
                  <a:pt x="64246" y="26132"/>
                  <a:pt x="63389" y="27644"/>
                  <a:pt x="62270" y="28894"/>
                </a:cubicBezTo>
                <a:cubicBezTo>
                  <a:pt x="61139" y="30144"/>
                  <a:pt x="59746" y="31120"/>
                  <a:pt x="58234" y="31728"/>
                </a:cubicBezTo>
                <a:cubicBezTo>
                  <a:pt x="56909" y="32274"/>
                  <a:pt x="55491" y="32552"/>
                  <a:pt x="54071" y="32552"/>
                </a:cubicBezTo>
                <a:cubicBezTo>
                  <a:pt x="53883" y="32552"/>
                  <a:pt x="53695" y="32547"/>
                  <a:pt x="53507" y="32537"/>
                </a:cubicBezTo>
                <a:cubicBezTo>
                  <a:pt x="51911" y="32466"/>
                  <a:pt x="50387" y="32037"/>
                  <a:pt x="49018" y="31347"/>
                </a:cubicBezTo>
                <a:cubicBezTo>
                  <a:pt x="47649" y="30644"/>
                  <a:pt x="46458" y="29668"/>
                  <a:pt x="45506" y="28525"/>
                </a:cubicBezTo>
                <a:cubicBezTo>
                  <a:pt x="44565" y="27370"/>
                  <a:pt x="43875" y="26060"/>
                  <a:pt x="43458" y="24703"/>
                </a:cubicBezTo>
                <a:cubicBezTo>
                  <a:pt x="43256" y="24024"/>
                  <a:pt x="43113" y="23334"/>
                  <a:pt x="43041" y="22631"/>
                </a:cubicBezTo>
                <a:cubicBezTo>
                  <a:pt x="43029" y="22465"/>
                  <a:pt x="43017" y="22286"/>
                  <a:pt x="43006" y="22107"/>
                </a:cubicBezTo>
                <a:cubicBezTo>
                  <a:pt x="42994" y="21941"/>
                  <a:pt x="42994" y="21762"/>
                  <a:pt x="42982" y="21584"/>
                </a:cubicBezTo>
                <a:cubicBezTo>
                  <a:pt x="42982" y="21286"/>
                  <a:pt x="42970" y="20988"/>
                  <a:pt x="42970" y="20691"/>
                </a:cubicBezTo>
                <a:cubicBezTo>
                  <a:pt x="42958" y="20357"/>
                  <a:pt x="42922" y="20024"/>
                  <a:pt x="42910" y="19690"/>
                </a:cubicBezTo>
                <a:cubicBezTo>
                  <a:pt x="42684" y="17059"/>
                  <a:pt x="41982" y="14511"/>
                  <a:pt x="40886" y="12225"/>
                </a:cubicBezTo>
                <a:cubicBezTo>
                  <a:pt x="39803" y="9951"/>
                  <a:pt x="38338" y="7939"/>
                  <a:pt x="36648" y="6248"/>
                </a:cubicBezTo>
                <a:cubicBezTo>
                  <a:pt x="34945" y="4570"/>
                  <a:pt x="33028" y="3212"/>
                  <a:pt x="31016" y="2224"/>
                </a:cubicBezTo>
                <a:cubicBezTo>
                  <a:pt x="30004" y="1724"/>
                  <a:pt x="28968" y="1307"/>
                  <a:pt x="27932" y="974"/>
                </a:cubicBezTo>
                <a:cubicBezTo>
                  <a:pt x="26884" y="652"/>
                  <a:pt x="25837" y="414"/>
                  <a:pt x="24801" y="248"/>
                </a:cubicBezTo>
                <a:cubicBezTo>
                  <a:pt x="23681" y="81"/>
                  <a:pt x="22579" y="1"/>
                  <a:pt x="2149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1590115" y="2149337"/>
            <a:ext cx="5956259" cy="864452"/>
          </a:xfrm>
          <a:custGeom>
            <a:avLst/>
            <a:gdLst/>
            <a:ahLst/>
            <a:cxnLst/>
            <a:rect l="l" t="t" r="r" b="b"/>
            <a:pathLst>
              <a:path w="227577" h="33029" extrusionOk="0">
                <a:moveTo>
                  <a:pt x="81023" y="0"/>
                </a:moveTo>
                <a:lnTo>
                  <a:pt x="81035" y="477"/>
                </a:lnTo>
                <a:lnTo>
                  <a:pt x="81237" y="477"/>
                </a:lnTo>
                <a:cubicBezTo>
                  <a:pt x="81952" y="477"/>
                  <a:pt x="82678" y="524"/>
                  <a:pt x="83380" y="608"/>
                </a:cubicBezTo>
                <a:lnTo>
                  <a:pt x="83440" y="143"/>
                </a:lnTo>
                <a:cubicBezTo>
                  <a:pt x="82714" y="48"/>
                  <a:pt x="81975" y="0"/>
                  <a:pt x="81237" y="0"/>
                </a:cubicBezTo>
                <a:close/>
                <a:moveTo>
                  <a:pt x="146364" y="0"/>
                </a:moveTo>
                <a:cubicBezTo>
                  <a:pt x="145579" y="0"/>
                  <a:pt x="144805" y="48"/>
                  <a:pt x="144031" y="155"/>
                </a:cubicBezTo>
                <a:lnTo>
                  <a:pt x="144102" y="631"/>
                </a:lnTo>
                <a:cubicBezTo>
                  <a:pt x="144840" y="524"/>
                  <a:pt x="145602" y="477"/>
                  <a:pt x="146364" y="477"/>
                </a:cubicBezTo>
                <a:lnTo>
                  <a:pt x="146448" y="477"/>
                </a:lnTo>
                <a:lnTo>
                  <a:pt x="146448" y="0"/>
                </a:lnTo>
                <a:close/>
                <a:moveTo>
                  <a:pt x="211873" y="0"/>
                </a:moveTo>
                <a:lnTo>
                  <a:pt x="211861" y="477"/>
                </a:lnTo>
                <a:cubicBezTo>
                  <a:pt x="212646" y="489"/>
                  <a:pt x="213432" y="572"/>
                  <a:pt x="214206" y="703"/>
                </a:cubicBezTo>
                <a:lnTo>
                  <a:pt x="214278" y="227"/>
                </a:lnTo>
                <a:cubicBezTo>
                  <a:pt x="213492" y="96"/>
                  <a:pt x="212682" y="24"/>
                  <a:pt x="211873" y="0"/>
                </a:cubicBezTo>
                <a:close/>
                <a:moveTo>
                  <a:pt x="15598" y="0"/>
                </a:moveTo>
                <a:cubicBezTo>
                  <a:pt x="14788" y="24"/>
                  <a:pt x="13979" y="108"/>
                  <a:pt x="13193" y="250"/>
                </a:cubicBezTo>
                <a:lnTo>
                  <a:pt x="13276" y="727"/>
                </a:lnTo>
                <a:cubicBezTo>
                  <a:pt x="14038" y="584"/>
                  <a:pt x="14824" y="500"/>
                  <a:pt x="15610" y="477"/>
                </a:cubicBezTo>
                <a:lnTo>
                  <a:pt x="15598" y="0"/>
                </a:lnTo>
                <a:close/>
                <a:moveTo>
                  <a:pt x="18015" y="108"/>
                </a:moveTo>
                <a:lnTo>
                  <a:pt x="17955" y="572"/>
                </a:lnTo>
                <a:cubicBezTo>
                  <a:pt x="18741" y="667"/>
                  <a:pt x="19515" y="810"/>
                  <a:pt x="20265" y="1012"/>
                </a:cubicBezTo>
                <a:lnTo>
                  <a:pt x="20396" y="548"/>
                </a:lnTo>
                <a:cubicBezTo>
                  <a:pt x="19610" y="346"/>
                  <a:pt x="18813" y="191"/>
                  <a:pt x="18015" y="108"/>
                </a:cubicBezTo>
                <a:close/>
                <a:moveTo>
                  <a:pt x="209456" y="119"/>
                </a:moveTo>
                <a:cubicBezTo>
                  <a:pt x="208658" y="215"/>
                  <a:pt x="207860" y="369"/>
                  <a:pt x="207086" y="584"/>
                </a:cubicBezTo>
                <a:lnTo>
                  <a:pt x="207217" y="1048"/>
                </a:lnTo>
                <a:cubicBezTo>
                  <a:pt x="207967" y="834"/>
                  <a:pt x="208741" y="679"/>
                  <a:pt x="209515" y="596"/>
                </a:cubicBezTo>
                <a:lnTo>
                  <a:pt x="209456" y="119"/>
                </a:lnTo>
                <a:close/>
                <a:moveTo>
                  <a:pt x="148865" y="179"/>
                </a:moveTo>
                <a:lnTo>
                  <a:pt x="148793" y="655"/>
                </a:lnTo>
                <a:cubicBezTo>
                  <a:pt x="149567" y="774"/>
                  <a:pt x="150329" y="953"/>
                  <a:pt x="151079" y="1179"/>
                </a:cubicBezTo>
                <a:lnTo>
                  <a:pt x="151222" y="727"/>
                </a:lnTo>
                <a:cubicBezTo>
                  <a:pt x="150448" y="489"/>
                  <a:pt x="149651" y="298"/>
                  <a:pt x="148865" y="179"/>
                </a:cubicBezTo>
                <a:close/>
                <a:moveTo>
                  <a:pt x="78618" y="203"/>
                </a:moveTo>
                <a:cubicBezTo>
                  <a:pt x="77820" y="334"/>
                  <a:pt x="77022" y="512"/>
                  <a:pt x="76260" y="762"/>
                </a:cubicBezTo>
                <a:lnTo>
                  <a:pt x="76403" y="1215"/>
                </a:lnTo>
                <a:cubicBezTo>
                  <a:pt x="77153" y="977"/>
                  <a:pt x="77915" y="798"/>
                  <a:pt x="78689" y="679"/>
                </a:cubicBezTo>
                <a:lnTo>
                  <a:pt x="78618" y="203"/>
                </a:lnTo>
                <a:close/>
                <a:moveTo>
                  <a:pt x="85809" y="631"/>
                </a:moveTo>
                <a:lnTo>
                  <a:pt x="85678" y="1096"/>
                </a:lnTo>
                <a:cubicBezTo>
                  <a:pt x="86428" y="1310"/>
                  <a:pt x="87167" y="1584"/>
                  <a:pt x="87881" y="1905"/>
                </a:cubicBezTo>
                <a:lnTo>
                  <a:pt x="88071" y="1477"/>
                </a:lnTo>
                <a:cubicBezTo>
                  <a:pt x="87345" y="1143"/>
                  <a:pt x="86583" y="858"/>
                  <a:pt x="85809" y="631"/>
                </a:cubicBezTo>
                <a:close/>
                <a:moveTo>
                  <a:pt x="141673" y="667"/>
                </a:moveTo>
                <a:cubicBezTo>
                  <a:pt x="140899" y="893"/>
                  <a:pt x="140137" y="1179"/>
                  <a:pt x="139411" y="1524"/>
                </a:cubicBezTo>
                <a:lnTo>
                  <a:pt x="139614" y="1953"/>
                </a:lnTo>
                <a:cubicBezTo>
                  <a:pt x="140316" y="1632"/>
                  <a:pt x="141054" y="1346"/>
                  <a:pt x="141804" y="1131"/>
                </a:cubicBezTo>
                <a:lnTo>
                  <a:pt x="141673" y="667"/>
                </a:lnTo>
                <a:close/>
                <a:moveTo>
                  <a:pt x="216635" y="810"/>
                </a:moveTo>
                <a:lnTo>
                  <a:pt x="216480" y="1262"/>
                </a:lnTo>
                <a:cubicBezTo>
                  <a:pt x="217218" y="1512"/>
                  <a:pt x="217957" y="1810"/>
                  <a:pt x="218659" y="2167"/>
                </a:cubicBezTo>
                <a:lnTo>
                  <a:pt x="218873" y="1739"/>
                </a:lnTo>
                <a:cubicBezTo>
                  <a:pt x="218147" y="1370"/>
                  <a:pt x="217397" y="1060"/>
                  <a:pt x="216635" y="810"/>
                </a:cubicBezTo>
                <a:close/>
                <a:moveTo>
                  <a:pt x="10847" y="858"/>
                </a:moveTo>
                <a:cubicBezTo>
                  <a:pt x="10085" y="1108"/>
                  <a:pt x="9335" y="1429"/>
                  <a:pt x="8621" y="1798"/>
                </a:cubicBezTo>
                <a:lnTo>
                  <a:pt x="8835" y="2215"/>
                </a:lnTo>
                <a:cubicBezTo>
                  <a:pt x="9538" y="1858"/>
                  <a:pt x="10264" y="1560"/>
                  <a:pt x="11002" y="1310"/>
                </a:cubicBezTo>
                <a:lnTo>
                  <a:pt x="10847" y="858"/>
                </a:lnTo>
                <a:close/>
                <a:moveTo>
                  <a:pt x="22682" y="1346"/>
                </a:moveTo>
                <a:lnTo>
                  <a:pt x="22492" y="1786"/>
                </a:lnTo>
                <a:cubicBezTo>
                  <a:pt x="23206" y="2096"/>
                  <a:pt x="23909" y="2465"/>
                  <a:pt x="24575" y="2870"/>
                </a:cubicBezTo>
                <a:lnTo>
                  <a:pt x="24825" y="2465"/>
                </a:lnTo>
                <a:cubicBezTo>
                  <a:pt x="24135" y="2048"/>
                  <a:pt x="23420" y="1667"/>
                  <a:pt x="22682" y="1346"/>
                </a:cubicBezTo>
                <a:close/>
                <a:moveTo>
                  <a:pt x="204812" y="1393"/>
                </a:moveTo>
                <a:cubicBezTo>
                  <a:pt x="204074" y="1727"/>
                  <a:pt x="203360" y="2108"/>
                  <a:pt x="202669" y="2536"/>
                </a:cubicBezTo>
                <a:lnTo>
                  <a:pt x="202931" y="2941"/>
                </a:lnTo>
                <a:cubicBezTo>
                  <a:pt x="203586" y="2524"/>
                  <a:pt x="204288" y="2143"/>
                  <a:pt x="205003" y="1834"/>
                </a:cubicBezTo>
                <a:lnTo>
                  <a:pt x="204812" y="1393"/>
                </a:lnTo>
                <a:close/>
                <a:moveTo>
                  <a:pt x="153472" y="1596"/>
                </a:moveTo>
                <a:lnTo>
                  <a:pt x="153270" y="2036"/>
                </a:lnTo>
                <a:cubicBezTo>
                  <a:pt x="153972" y="2370"/>
                  <a:pt x="154663" y="2763"/>
                  <a:pt x="155306" y="3191"/>
                </a:cubicBezTo>
                <a:lnTo>
                  <a:pt x="155580" y="2798"/>
                </a:lnTo>
                <a:cubicBezTo>
                  <a:pt x="154901" y="2346"/>
                  <a:pt x="154199" y="1953"/>
                  <a:pt x="153472" y="1596"/>
                </a:cubicBezTo>
                <a:close/>
                <a:moveTo>
                  <a:pt x="74010" y="1655"/>
                </a:moveTo>
                <a:cubicBezTo>
                  <a:pt x="73296" y="2013"/>
                  <a:pt x="72593" y="2417"/>
                  <a:pt x="71927" y="2870"/>
                </a:cubicBezTo>
                <a:lnTo>
                  <a:pt x="72188" y="3263"/>
                </a:lnTo>
                <a:cubicBezTo>
                  <a:pt x="72843" y="2822"/>
                  <a:pt x="73522" y="2429"/>
                  <a:pt x="74224" y="2084"/>
                </a:cubicBezTo>
                <a:lnTo>
                  <a:pt x="74010" y="1655"/>
                </a:lnTo>
                <a:close/>
                <a:moveTo>
                  <a:pt x="90203" y="2632"/>
                </a:moveTo>
                <a:lnTo>
                  <a:pt x="89941" y="3036"/>
                </a:lnTo>
                <a:cubicBezTo>
                  <a:pt x="90596" y="3453"/>
                  <a:pt x="91227" y="3929"/>
                  <a:pt x="91810" y="4453"/>
                </a:cubicBezTo>
                <a:lnTo>
                  <a:pt x="92131" y="4096"/>
                </a:lnTo>
                <a:cubicBezTo>
                  <a:pt x="91524" y="3560"/>
                  <a:pt x="90869" y="3072"/>
                  <a:pt x="90203" y="2632"/>
                </a:cubicBezTo>
                <a:close/>
                <a:moveTo>
                  <a:pt x="137292" y="2703"/>
                </a:moveTo>
                <a:cubicBezTo>
                  <a:pt x="136625" y="3144"/>
                  <a:pt x="135982" y="3632"/>
                  <a:pt x="135375" y="4168"/>
                </a:cubicBezTo>
                <a:lnTo>
                  <a:pt x="135696" y="4525"/>
                </a:lnTo>
                <a:cubicBezTo>
                  <a:pt x="136280" y="4013"/>
                  <a:pt x="136911" y="3525"/>
                  <a:pt x="137554" y="3096"/>
                </a:cubicBezTo>
                <a:lnTo>
                  <a:pt x="137292" y="2703"/>
                </a:lnTo>
                <a:close/>
                <a:moveTo>
                  <a:pt x="220945" y="2977"/>
                </a:moveTo>
                <a:lnTo>
                  <a:pt x="220671" y="3370"/>
                </a:lnTo>
                <a:cubicBezTo>
                  <a:pt x="221314" y="3810"/>
                  <a:pt x="221921" y="4310"/>
                  <a:pt x="222493" y="4846"/>
                </a:cubicBezTo>
                <a:lnTo>
                  <a:pt x="222826" y="4501"/>
                </a:lnTo>
                <a:cubicBezTo>
                  <a:pt x="222231" y="3953"/>
                  <a:pt x="221600" y="3441"/>
                  <a:pt x="220945" y="2977"/>
                </a:cubicBezTo>
                <a:close/>
                <a:moveTo>
                  <a:pt x="6549" y="3048"/>
                </a:moveTo>
                <a:cubicBezTo>
                  <a:pt x="5894" y="3513"/>
                  <a:pt x="5275" y="4037"/>
                  <a:pt x="4692" y="4596"/>
                </a:cubicBezTo>
                <a:lnTo>
                  <a:pt x="5025" y="4941"/>
                </a:lnTo>
                <a:cubicBezTo>
                  <a:pt x="5585" y="4394"/>
                  <a:pt x="6192" y="3894"/>
                  <a:pt x="6835" y="3441"/>
                </a:cubicBezTo>
                <a:lnTo>
                  <a:pt x="6549" y="3048"/>
                </a:lnTo>
                <a:close/>
                <a:moveTo>
                  <a:pt x="26778" y="3894"/>
                </a:moveTo>
                <a:lnTo>
                  <a:pt x="26468" y="4251"/>
                </a:lnTo>
                <a:cubicBezTo>
                  <a:pt x="27064" y="4763"/>
                  <a:pt x="27635" y="5311"/>
                  <a:pt x="28147" y="5894"/>
                </a:cubicBezTo>
                <a:lnTo>
                  <a:pt x="28504" y="5584"/>
                </a:lnTo>
                <a:cubicBezTo>
                  <a:pt x="27969" y="4977"/>
                  <a:pt x="27397" y="4406"/>
                  <a:pt x="26778" y="3894"/>
                </a:cubicBezTo>
                <a:close/>
                <a:moveTo>
                  <a:pt x="200728" y="3965"/>
                </a:moveTo>
                <a:cubicBezTo>
                  <a:pt x="200121" y="4489"/>
                  <a:pt x="199538" y="5072"/>
                  <a:pt x="199014" y="5680"/>
                </a:cubicBezTo>
                <a:lnTo>
                  <a:pt x="199371" y="5989"/>
                </a:lnTo>
                <a:cubicBezTo>
                  <a:pt x="199883" y="5394"/>
                  <a:pt x="200443" y="4846"/>
                  <a:pt x="201038" y="4334"/>
                </a:cubicBezTo>
                <a:lnTo>
                  <a:pt x="200728" y="3965"/>
                </a:lnTo>
                <a:close/>
                <a:moveTo>
                  <a:pt x="157473" y="4299"/>
                </a:moveTo>
                <a:lnTo>
                  <a:pt x="157151" y="4644"/>
                </a:lnTo>
                <a:cubicBezTo>
                  <a:pt x="157735" y="5180"/>
                  <a:pt x="158283" y="5751"/>
                  <a:pt x="158771" y="6346"/>
                </a:cubicBezTo>
                <a:lnTo>
                  <a:pt x="159140" y="6049"/>
                </a:lnTo>
                <a:cubicBezTo>
                  <a:pt x="158628" y="5430"/>
                  <a:pt x="158068" y="4834"/>
                  <a:pt x="157473" y="4299"/>
                </a:cubicBezTo>
                <a:close/>
                <a:moveTo>
                  <a:pt x="70033" y="4382"/>
                </a:moveTo>
                <a:cubicBezTo>
                  <a:pt x="69438" y="4930"/>
                  <a:pt x="68890" y="5525"/>
                  <a:pt x="68378" y="6144"/>
                </a:cubicBezTo>
                <a:lnTo>
                  <a:pt x="68748" y="6442"/>
                </a:lnTo>
                <a:cubicBezTo>
                  <a:pt x="69248" y="5834"/>
                  <a:pt x="69783" y="5263"/>
                  <a:pt x="70355" y="4727"/>
                </a:cubicBezTo>
                <a:lnTo>
                  <a:pt x="70033" y="4382"/>
                </a:lnTo>
                <a:close/>
                <a:moveTo>
                  <a:pt x="93822" y="5811"/>
                </a:moveTo>
                <a:lnTo>
                  <a:pt x="93465" y="6120"/>
                </a:lnTo>
                <a:cubicBezTo>
                  <a:pt x="93977" y="6715"/>
                  <a:pt x="94441" y="7358"/>
                  <a:pt x="94846" y="8013"/>
                </a:cubicBezTo>
                <a:lnTo>
                  <a:pt x="95251" y="7763"/>
                </a:lnTo>
                <a:cubicBezTo>
                  <a:pt x="94834" y="7085"/>
                  <a:pt x="94346" y="6430"/>
                  <a:pt x="93822" y="5811"/>
                </a:cubicBezTo>
                <a:close/>
                <a:moveTo>
                  <a:pt x="133696" y="5906"/>
                </a:moveTo>
                <a:cubicBezTo>
                  <a:pt x="133172" y="6525"/>
                  <a:pt x="132696" y="7192"/>
                  <a:pt x="132279" y="7870"/>
                </a:cubicBezTo>
                <a:lnTo>
                  <a:pt x="132684" y="8120"/>
                </a:lnTo>
                <a:cubicBezTo>
                  <a:pt x="133101" y="7454"/>
                  <a:pt x="133553" y="6811"/>
                  <a:pt x="134065" y="6215"/>
                </a:cubicBezTo>
                <a:lnTo>
                  <a:pt x="133696" y="5906"/>
                </a:lnTo>
                <a:close/>
                <a:moveTo>
                  <a:pt x="224457" y="6287"/>
                </a:moveTo>
                <a:lnTo>
                  <a:pt x="224076" y="6585"/>
                </a:lnTo>
                <a:cubicBezTo>
                  <a:pt x="224565" y="7204"/>
                  <a:pt x="225005" y="7858"/>
                  <a:pt x="225398" y="8525"/>
                </a:cubicBezTo>
                <a:lnTo>
                  <a:pt x="225803" y="8287"/>
                </a:lnTo>
                <a:cubicBezTo>
                  <a:pt x="225410" y="7597"/>
                  <a:pt x="224946" y="6918"/>
                  <a:pt x="224457" y="6287"/>
                </a:cubicBezTo>
                <a:close/>
                <a:moveTo>
                  <a:pt x="3073" y="6394"/>
                </a:moveTo>
                <a:cubicBezTo>
                  <a:pt x="2573" y="7025"/>
                  <a:pt x="2132" y="7704"/>
                  <a:pt x="1727" y="8406"/>
                </a:cubicBezTo>
                <a:lnTo>
                  <a:pt x="2144" y="8632"/>
                </a:lnTo>
                <a:cubicBezTo>
                  <a:pt x="2525" y="7954"/>
                  <a:pt x="2966" y="7299"/>
                  <a:pt x="3442" y="6680"/>
                </a:cubicBezTo>
                <a:lnTo>
                  <a:pt x="3073" y="6394"/>
                </a:lnTo>
                <a:close/>
                <a:moveTo>
                  <a:pt x="29969" y="7501"/>
                </a:moveTo>
                <a:lnTo>
                  <a:pt x="29576" y="7763"/>
                </a:lnTo>
                <a:cubicBezTo>
                  <a:pt x="30005" y="8418"/>
                  <a:pt x="30386" y="9109"/>
                  <a:pt x="30707" y="9823"/>
                </a:cubicBezTo>
                <a:lnTo>
                  <a:pt x="31136" y="9621"/>
                </a:lnTo>
                <a:cubicBezTo>
                  <a:pt x="30802" y="8894"/>
                  <a:pt x="30409" y="8180"/>
                  <a:pt x="29969" y="7501"/>
                </a:cubicBezTo>
                <a:close/>
                <a:moveTo>
                  <a:pt x="197561" y="7608"/>
                </a:moveTo>
                <a:cubicBezTo>
                  <a:pt x="197121" y="8287"/>
                  <a:pt x="196740" y="9001"/>
                  <a:pt x="196406" y="9740"/>
                </a:cubicBezTo>
                <a:lnTo>
                  <a:pt x="196847" y="9930"/>
                </a:lnTo>
                <a:cubicBezTo>
                  <a:pt x="197168" y="9228"/>
                  <a:pt x="197537" y="8525"/>
                  <a:pt x="197966" y="7870"/>
                </a:cubicBezTo>
                <a:lnTo>
                  <a:pt x="197561" y="7608"/>
                </a:lnTo>
                <a:close/>
                <a:moveTo>
                  <a:pt x="160533" y="8025"/>
                </a:moveTo>
                <a:lnTo>
                  <a:pt x="160128" y="8275"/>
                </a:lnTo>
                <a:cubicBezTo>
                  <a:pt x="160533" y="8942"/>
                  <a:pt x="160878" y="9644"/>
                  <a:pt x="161188" y="10371"/>
                </a:cubicBezTo>
                <a:lnTo>
                  <a:pt x="161628" y="10180"/>
                </a:lnTo>
                <a:cubicBezTo>
                  <a:pt x="161319" y="9442"/>
                  <a:pt x="160950" y="8716"/>
                  <a:pt x="160533" y="8025"/>
                </a:cubicBezTo>
                <a:close/>
                <a:moveTo>
                  <a:pt x="66997" y="8132"/>
                </a:moveTo>
                <a:cubicBezTo>
                  <a:pt x="66593" y="8835"/>
                  <a:pt x="66235" y="9561"/>
                  <a:pt x="65926" y="10299"/>
                </a:cubicBezTo>
                <a:lnTo>
                  <a:pt x="66366" y="10490"/>
                </a:lnTo>
                <a:cubicBezTo>
                  <a:pt x="66664" y="9763"/>
                  <a:pt x="67021" y="9049"/>
                  <a:pt x="67414" y="8382"/>
                </a:cubicBezTo>
                <a:lnTo>
                  <a:pt x="66997" y="8132"/>
                </a:lnTo>
                <a:close/>
                <a:moveTo>
                  <a:pt x="96382" y="9906"/>
                </a:moveTo>
                <a:lnTo>
                  <a:pt x="95953" y="10097"/>
                </a:lnTo>
                <a:cubicBezTo>
                  <a:pt x="96263" y="10811"/>
                  <a:pt x="96525" y="11561"/>
                  <a:pt x="96727" y="12311"/>
                </a:cubicBezTo>
                <a:lnTo>
                  <a:pt x="97192" y="12180"/>
                </a:lnTo>
                <a:cubicBezTo>
                  <a:pt x="96977" y="11407"/>
                  <a:pt x="96703" y="10645"/>
                  <a:pt x="96382" y="9906"/>
                </a:cubicBezTo>
                <a:close/>
                <a:moveTo>
                  <a:pt x="131172" y="10025"/>
                </a:moveTo>
                <a:cubicBezTo>
                  <a:pt x="130851" y="10764"/>
                  <a:pt x="130589" y="11538"/>
                  <a:pt x="130386" y="12311"/>
                </a:cubicBezTo>
                <a:lnTo>
                  <a:pt x="130839" y="12430"/>
                </a:lnTo>
                <a:cubicBezTo>
                  <a:pt x="131041" y="11680"/>
                  <a:pt x="131303" y="10930"/>
                  <a:pt x="131601" y="10204"/>
                </a:cubicBezTo>
                <a:lnTo>
                  <a:pt x="131172" y="10025"/>
                </a:lnTo>
                <a:close/>
                <a:moveTo>
                  <a:pt x="226851" y="10466"/>
                </a:moveTo>
                <a:lnTo>
                  <a:pt x="226410" y="10645"/>
                </a:lnTo>
                <a:cubicBezTo>
                  <a:pt x="226696" y="11371"/>
                  <a:pt x="226934" y="12133"/>
                  <a:pt x="227113" y="12895"/>
                </a:cubicBezTo>
                <a:lnTo>
                  <a:pt x="227577" y="12788"/>
                </a:lnTo>
                <a:cubicBezTo>
                  <a:pt x="227386" y="12002"/>
                  <a:pt x="227148" y="11216"/>
                  <a:pt x="226851" y="10466"/>
                </a:cubicBezTo>
                <a:close/>
                <a:moveTo>
                  <a:pt x="703" y="10597"/>
                </a:moveTo>
                <a:cubicBezTo>
                  <a:pt x="406" y="11347"/>
                  <a:pt x="179" y="12121"/>
                  <a:pt x="1" y="12907"/>
                </a:cubicBezTo>
                <a:lnTo>
                  <a:pt x="465" y="13014"/>
                </a:lnTo>
                <a:cubicBezTo>
                  <a:pt x="632" y="12252"/>
                  <a:pt x="858" y="11490"/>
                  <a:pt x="1144" y="10764"/>
                </a:cubicBezTo>
                <a:lnTo>
                  <a:pt x="703" y="10597"/>
                </a:lnTo>
                <a:close/>
                <a:moveTo>
                  <a:pt x="31981" y="11895"/>
                </a:moveTo>
                <a:lnTo>
                  <a:pt x="31529" y="12026"/>
                </a:lnTo>
                <a:cubicBezTo>
                  <a:pt x="31743" y="12776"/>
                  <a:pt x="31910" y="13550"/>
                  <a:pt x="32017" y="14324"/>
                </a:cubicBezTo>
                <a:lnTo>
                  <a:pt x="32493" y="14252"/>
                </a:lnTo>
                <a:cubicBezTo>
                  <a:pt x="32374" y="13454"/>
                  <a:pt x="32207" y="12657"/>
                  <a:pt x="31981" y="11895"/>
                </a:cubicBezTo>
                <a:close/>
                <a:moveTo>
                  <a:pt x="195585" y="12014"/>
                </a:moveTo>
                <a:cubicBezTo>
                  <a:pt x="195359" y="12788"/>
                  <a:pt x="195204" y="13585"/>
                  <a:pt x="195097" y="14383"/>
                </a:cubicBezTo>
                <a:lnTo>
                  <a:pt x="195573" y="14443"/>
                </a:lnTo>
                <a:cubicBezTo>
                  <a:pt x="195668" y="13669"/>
                  <a:pt x="195823" y="12895"/>
                  <a:pt x="196037" y="12145"/>
                </a:cubicBezTo>
                <a:lnTo>
                  <a:pt x="195585" y="12014"/>
                </a:lnTo>
                <a:close/>
                <a:moveTo>
                  <a:pt x="162378" y="12478"/>
                </a:moveTo>
                <a:lnTo>
                  <a:pt x="161926" y="12597"/>
                </a:lnTo>
                <a:cubicBezTo>
                  <a:pt x="162104" y="13359"/>
                  <a:pt x="162247" y="14133"/>
                  <a:pt x="162319" y="14907"/>
                </a:cubicBezTo>
                <a:lnTo>
                  <a:pt x="162795" y="14871"/>
                </a:lnTo>
                <a:cubicBezTo>
                  <a:pt x="162712" y="14062"/>
                  <a:pt x="162581" y="13264"/>
                  <a:pt x="162378" y="12478"/>
                </a:cubicBezTo>
                <a:close/>
                <a:moveTo>
                  <a:pt x="65188" y="12609"/>
                </a:moveTo>
                <a:cubicBezTo>
                  <a:pt x="64997" y="13395"/>
                  <a:pt x="64866" y="14193"/>
                  <a:pt x="64795" y="14990"/>
                </a:cubicBezTo>
                <a:lnTo>
                  <a:pt x="65271" y="15038"/>
                </a:lnTo>
                <a:cubicBezTo>
                  <a:pt x="65342" y="14264"/>
                  <a:pt x="65473" y="13478"/>
                  <a:pt x="65652" y="12716"/>
                </a:cubicBezTo>
                <a:lnTo>
                  <a:pt x="65188" y="12609"/>
                </a:lnTo>
                <a:close/>
                <a:moveTo>
                  <a:pt x="97644" y="14562"/>
                </a:moveTo>
                <a:lnTo>
                  <a:pt x="97168" y="14621"/>
                </a:lnTo>
                <a:cubicBezTo>
                  <a:pt x="97251" y="15240"/>
                  <a:pt x="97287" y="15883"/>
                  <a:pt x="97287" y="16514"/>
                </a:cubicBezTo>
                <a:cubicBezTo>
                  <a:pt x="97287" y="16669"/>
                  <a:pt x="97287" y="16824"/>
                  <a:pt x="97287" y="16979"/>
                </a:cubicBezTo>
                <a:lnTo>
                  <a:pt x="97763" y="16967"/>
                </a:lnTo>
                <a:cubicBezTo>
                  <a:pt x="97763" y="16812"/>
                  <a:pt x="97763" y="16669"/>
                  <a:pt x="97763" y="16514"/>
                </a:cubicBezTo>
                <a:cubicBezTo>
                  <a:pt x="97763" y="15859"/>
                  <a:pt x="97715" y="15205"/>
                  <a:pt x="97644" y="14562"/>
                </a:cubicBezTo>
                <a:close/>
                <a:moveTo>
                  <a:pt x="129946" y="14693"/>
                </a:moveTo>
                <a:cubicBezTo>
                  <a:pt x="129874" y="15288"/>
                  <a:pt x="129839" y="15907"/>
                  <a:pt x="129839" y="16514"/>
                </a:cubicBezTo>
                <a:cubicBezTo>
                  <a:pt x="129839" y="16717"/>
                  <a:pt x="129839" y="16895"/>
                  <a:pt x="129827" y="17086"/>
                </a:cubicBezTo>
                <a:lnTo>
                  <a:pt x="130303" y="17110"/>
                </a:lnTo>
                <a:cubicBezTo>
                  <a:pt x="130315" y="16907"/>
                  <a:pt x="130315" y="16717"/>
                  <a:pt x="130315" y="16514"/>
                </a:cubicBezTo>
                <a:cubicBezTo>
                  <a:pt x="130315" y="15919"/>
                  <a:pt x="130350" y="15324"/>
                  <a:pt x="130410" y="14740"/>
                </a:cubicBezTo>
                <a:lnTo>
                  <a:pt x="129946" y="14693"/>
                </a:lnTo>
                <a:close/>
                <a:moveTo>
                  <a:pt x="32172" y="16669"/>
                </a:moveTo>
                <a:cubicBezTo>
                  <a:pt x="32172" y="17479"/>
                  <a:pt x="32243" y="18288"/>
                  <a:pt x="32362" y="19074"/>
                </a:cubicBezTo>
                <a:lnTo>
                  <a:pt x="32838" y="19003"/>
                </a:lnTo>
                <a:cubicBezTo>
                  <a:pt x="32719" y="18241"/>
                  <a:pt x="32648" y="17443"/>
                  <a:pt x="32648" y="16669"/>
                </a:cubicBezTo>
                <a:close/>
                <a:moveTo>
                  <a:pt x="194954" y="16788"/>
                </a:moveTo>
                <a:cubicBezTo>
                  <a:pt x="194942" y="17574"/>
                  <a:pt x="194870" y="18360"/>
                  <a:pt x="194751" y="19134"/>
                </a:cubicBezTo>
                <a:lnTo>
                  <a:pt x="195216" y="19205"/>
                </a:lnTo>
                <a:cubicBezTo>
                  <a:pt x="195347" y="18419"/>
                  <a:pt x="195418" y="17610"/>
                  <a:pt x="195430" y="16800"/>
                </a:cubicBezTo>
                <a:lnTo>
                  <a:pt x="194954" y="16788"/>
                </a:lnTo>
                <a:close/>
                <a:moveTo>
                  <a:pt x="162890" y="17264"/>
                </a:moveTo>
                <a:lnTo>
                  <a:pt x="162414" y="17288"/>
                </a:lnTo>
                <a:cubicBezTo>
                  <a:pt x="162462" y="18086"/>
                  <a:pt x="162557" y="18896"/>
                  <a:pt x="162700" y="19681"/>
                </a:cubicBezTo>
                <a:lnTo>
                  <a:pt x="163176" y="19598"/>
                </a:lnTo>
                <a:cubicBezTo>
                  <a:pt x="163021" y="18824"/>
                  <a:pt x="162926" y="18038"/>
                  <a:pt x="162890" y="17264"/>
                </a:cubicBezTo>
                <a:close/>
                <a:moveTo>
                  <a:pt x="64699" y="17383"/>
                </a:moveTo>
                <a:cubicBezTo>
                  <a:pt x="64664" y="18169"/>
                  <a:pt x="64557" y="18955"/>
                  <a:pt x="64402" y="19717"/>
                </a:cubicBezTo>
                <a:lnTo>
                  <a:pt x="64866" y="19812"/>
                </a:lnTo>
                <a:cubicBezTo>
                  <a:pt x="65033" y="19027"/>
                  <a:pt x="65128" y="18217"/>
                  <a:pt x="65176" y="17419"/>
                </a:cubicBezTo>
                <a:lnTo>
                  <a:pt x="64699" y="17383"/>
                </a:lnTo>
                <a:close/>
                <a:moveTo>
                  <a:pt x="98001" y="19300"/>
                </a:moveTo>
                <a:lnTo>
                  <a:pt x="97537" y="19384"/>
                </a:lnTo>
                <a:cubicBezTo>
                  <a:pt x="97668" y="20170"/>
                  <a:pt x="97870" y="20967"/>
                  <a:pt x="98120" y="21729"/>
                </a:cubicBezTo>
                <a:lnTo>
                  <a:pt x="98573" y="21574"/>
                </a:lnTo>
                <a:cubicBezTo>
                  <a:pt x="98323" y="20836"/>
                  <a:pt x="98132" y="20074"/>
                  <a:pt x="98001" y="19300"/>
                </a:cubicBezTo>
                <a:close/>
                <a:moveTo>
                  <a:pt x="129577" y="19419"/>
                </a:moveTo>
                <a:cubicBezTo>
                  <a:pt x="129434" y="20193"/>
                  <a:pt x="129243" y="20955"/>
                  <a:pt x="128981" y="21694"/>
                </a:cubicBezTo>
                <a:lnTo>
                  <a:pt x="129434" y="21848"/>
                </a:lnTo>
                <a:cubicBezTo>
                  <a:pt x="129696" y="21086"/>
                  <a:pt x="129898" y="20300"/>
                  <a:pt x="130053" y="19515"/>
                </a:cubicBezTo>
                <a:lnTo>
                  <a:pt x="129577" y="19419"/>
                </a:lnTo>
                <a:close/>
                <a:moveTo>
                  <a:pt x="33362" y="21289"/>
                </a:moveTo>
                <a:lnTo>
                  <a:pt x="32910" y="21432"/>
                </a:lnTo>
                <a:cubicBezTo>
                  <a:pt x="33148" y="22205"/>
                  <a:pt x="33446" y="22956"/>
                  <a:pt x="33803" y="23682"/>
                </a:cubicBezTo>
                <a:lnTo>
                  <a:pt x="34231" y="23479"/>
                </a:lnTo>
                <a:cubicBezTo>
                  <a:pt x="33886" y="22777"/>
                  <a:pt x="33600" y="22039"/>
                  <a:pt x="33362" y="21289"/>
                </a:cubicBezTo>
                <a:close/>
                <a:moveTo>
                  <a:pt x="194204" y="21408"/>
                </a:moveTo>
                <a:cubicBezTo>
                  <a:pt x="193966" y="22158"/>
                  <a:pt x="193668" y="22884"/>
                  <a:pt x="193323" y="23587"/>
                </a:cubicBezTo>
                <a:lnTo>
                  <a:pt x="193751" y="23801"/>
                </a:lnTo>
                <a:cubicBezTo>
                  <a:pt x="194097" y="23075"/>
                  <a:pt x="194406" y="22325"/>
                  <a:pt x="194656" y="21563"/>
                </a:cubicBezTo>
                <a:lnTo>
                  <a:pt x="194204" y="21408"/>
                </a:lnTo>
                <a:close/>
                <a:moveTo>
                  <a:pt x="163795" y="21860"/>
                </a:moveTo>
                <a:lnTo>
                  <a:pt x="163343" y="22015"/>
                </a:lnTo>
                <a:cubicBezTo>
                  <a:pt x="163605" y="22777"/>
                  <a:pt x="163938" y="23527"/>
                  <a:pt x="164319" y="24241"/>
                </a:cubicBezTo>
                <a:lnTo>
                  <a:pt x="164736" y="24015"/>
                </a:lnTo>
                <a:cubicBezTo>
                  <a:pt x="164367" y="23325"/>
                  <a:pt x="164057" y="22598"/>
                  <a:pt x="163795" y="21860"/>
                </a:cubicBezTo>
                <a:close/>
                <a:moveTo>
                  <a:pt x="63771" y="21979"/>
                </a:moveTo>
                <a:cubicBezTo>
                  <a:pt x="63509" y="22717"/>
                  <a:pt x="63175" y="23432"/>
                  <a:pt x="62806" y="24122"/>
                </a:cubicBezTo>
                <a:lnTo>
                  <a:pt x="63223" y="24349"/>
                </a:lnTo>
                <a:cubicBezTo>
                  <a:pt x="63616" y="23634"/>
                  <a:pt x="63937" y="22896"/>
                  <a:pt x="64211" y="22146"/>
                </a:cubicBezTo>
                <a:lnTo>
                  <a:pt x="63771" y="21979"/>
                </a:lnTo>
                <a:close/>
                <a:moveTo>
                  <a:pt x="99478" y="23741"/>
                </a:moveTo>
                <a:lnTo>
                  <a:pt x="99049" y="23968"/>
                </a:lnTo>
                <a:cubicBezTo>
                  <a:pt x="99418" y="24682"/>
                  <a:pt x="99835" y="25373"/>
                  <a:pt x="100299" y="26039"/>
                </a:cubicBezTo>
                <a:lnTo>
                  <a:pt x="100692" y="25765"/>
                </a:lnTo>
                <a:cubicBezTo>
                  <a:pt x="100240" y="25123"/>
                  <a:pt x="99835" y="24444"/>
                  <a:pt x="99478" y="23741"/>
                </a:cubicBezTo>
                <a:close/>
                <a:moveTo>
                  <a:pt x="128064" y="23860"/>
                </a:moveTo>
                <a:cubicBezTo>
                  <a:pt x="127707" y="24551"/>
                  <a:pt x="127291" y="25230"/>
                  <a:pt x="126838" y="25861"/>
                </a:cubicBezTo>
                <a:lnTo>
                  <a:pt x="127231" y="26135"/>
                </a:lnTo>
                <a:cubicBezTo>
                  <a:pt x="127695" y="25480"/>
                  <a:pt x="128124" y="24789"/>
                  <a:pt x="128493" y="24075"/>
                </a:cubicBezTo>
                <a:lnTo>
                  <a:pt x="128064" y="23860"/>
                </a:lnTo>
                <a:close/>
                <a:moveTo>
                  <a:pt x="35398" y="25515"/>
                </a:moveTo>
                <a:lnTo>
                  <a:pt x="35005" y="25777"/>
                </a:lnTo>
                <a:cubicBezTo>
                  <a:pt x="35458" y="26444"/>
                  <a:pt x="35970" y="27087"/>
                  <a:pt x="36505" y="27682"/>
                </a:cubicBezTo>
                <a:lnTo>
                  <a:pt x="36863" y="27361"/>
                </a:lnTo>
                <a:cubicBezTo>
                  <a:pt x="36339" y="26777"/>
                  <a:pt x="35839" y="26158"/>
                  <a:pt x="35398" y="25515"/>
                </a:cubicBezTo>
                <a:close/>
                <a:moveTo>
                  <a:pt x="192132" y="25611"/>
                </a:moveTo>
                <a:cubicBezTo>
                  <a:pt x="191680" y="26254"/>
                  <a:pt x="191191" y="26873"/>
                  <a:pt x="190656" y="27444"/>
                </a:cubicBezTo>
                <a:lnTo>
                  <a:pt x="191001" y="27766"/>
                </a:lnTo>
                <a:cubicBezTo>
                  <a:pt x="191561" y="27182"/>
                  <a:pt x="192061" y="26551"/>
                  <a:pt x="192525" y="25885"/>
                </a:cubicBezTo>
                <a:lnTo>
                  <a:pt x="192132" y="25611"/>
                </a:lnTo>
                <a:close/>
                <a:moveTo>
                  <a:pt x="165986" y="26004"/>
                </a:moveTo>
                <a:lnTo>
                  <a:pt x="165605" y="26289"/>
                </a:lnTo>
                <a:cubicBezTo>
                  <a:pt x="166081" y="26932"/>
                  <a:pt x="166605" y="27551"/>
                  <a:pt x="167177" y="28123"/>
                </a:cubicBezTo>
                <a:lnTo>
                  <a:pt x="167510" y="27789"/>
                </a:lnTo>
                <a:cubicBezTo>
                  <a:pt x="166962" y="27230"/>
                  <a:pt x="166450" y="26635"/>
                  <a:pt x="165986" y="26004"/>
                </a:cubicBezTo>
                <a:close/>
                <a:moveTo>
                  <a:pt x="61544" y="26099"/>
                </a:moveTo>
                <a:cubicBezTo>
                  <a:pt x="61080" y="26730"/>
                  <a:pt x="60556" y="27325"/>
                  <a:pt x="60008" y="27873"/>
                </a:cubicBezTo>
                <a:lnTo>
                  <a:pt x="60342" y="28218"/>
                </a:lnTo>
                <a:cubicBezTo>
                  <a:pt x="60913" y="27647"/>
                  <a:pt x="61449" y="27028"/>
                  <a:pt x="61925" y="26385"/>
                </a:cubicBezTo>
                <a:lnTo>
                  <a:pt x="61544" y="26099"/>
                </a:lnTo>
                <a:close/>
                <a:moveTo>
                  <a:pt x="102180" y="27575"/>
                </a:moveTo>
                <a:lnTo>
                  <a:pt x="101835" y="27909"/>
                </a:lnTo>
                <a:cubicBezTo>
                  <a:pt x="102395" y="28480"/>
                  <a:pt x="103002" y="29028"/>
                  <a:pt x="103633" y="29528"/>
                </a:cubicBezTo>
                <a:lnTo>
                  <a:pt x="103919" y="29159"/>
                </a:lnTo>
                <a:cubicBezTo>
                  <a:pt x="103311" y="28671"/>
                  <a:pt x="102728" y="28135"/>
                  <a:pt x="102180" y="27575"/>
                </a:cubicBezTo>
                <a:close/>
                <a:moveTo>
                  <a:pt x="125338" y="27659"/>
                </a:moveTo>
                <a:cubicBezTo>
                  <a:pt x="124790" y="28230"/>
                  <a:pt x="124195" y="28754"/>
                  <a:pt x="123576" y="29230"/>
                </a:cubicBezTo>
                <a:lnTo>
                  <a:pt x="123873" y="29611"/>
                </a:lnTo>
                <a:cubicBezTo>
                  <a:pt x="124505" y="29111"/>
                  <a:pt x="125112" y="28575"/>
                  <a:pt x="125671" y="27992"/>
                </a:cubicBezTo>
                <a:lnTo>
                  <a:pt x="125338" y="27659"/>
                </a:lnTo>
                <a:close/>
                <a:moveTo>
                  <a:pt x="38577" y="28968"/>
                </a:moveTo>
                <a:lnTo>
                  <a:pt x="38268" y="29337"/>
                </a:lnTo>
                <a:cubicBezTo>
                  <a:pt x="38899" y="29849"/>
                  <a:pt x="39565" y="30314"/>
                  <a:pt x="40256" y="30718"/>
                </a:cubicBezTo>
                <a:lnTo>
                  <a:pt x="40494" y="30314"/>
                </a:lnTo>
                <a:cubicBezTo>
                  <a:pt x="39827" y="29909"/>
                  <a:pt x="39184" y="29456"/>
                  <a:pt x="38577" y="28968"/>
                </a:cubicBezTo>
                <a:close/>
                <a:moveTo>
                  <a:pt x="188929" y="29040"/>
                </a:moveTo>
                <a:cubicBezTo>
                  <a:pt x="188322" y="29528"/>
                  <a:pt x="187667" y="29980"/>
                  <a:pt x="187000" y="30373"/>
                </a:cubicBezTo>
                <a:lnTo>
                  <a:pt x="187239" y="30790"/>
                </a:lnTo>
                <a:cubicBezTo>
                  <a:pt x="187929" y="30385"/>
                  <a:pt x="188608" y="29921"/>
                  <a:pt x="189227" y="29421"/>
                </a:cubicBezTo>
                <a:lnTo>
                  <a:pt x="188929" y="29040"/>
                </a:lnTo>
                <a:close/>
                <a:moveTo>
                  <a:pt x="169284" y="29337"/>
                </a:moveTo>
                <a:lnTo>
                  <a:pt x="168998" y="29718"/>
                </a:lnTo>
                <a:cubicBezTo>
                  <a:pt x="169641" y="30206"/>
                  <a:pt x="170320" y="30647"/>
                  <a:pt x="171022" y="31028"/>
                </a:cubicBezTo>
                <a:lnTo>
                  <a:pt x="171248" y="30611"/>
                </a:lnTo>
                <a:cubicBezTo>
                  <a:pt x="170570" y="30230"/>
                  <a:pt x="169903" y="29802"/>
                  <a:pt x="169284" y="29337"/>
                </a:cubicBezTo>
                <a:close/>
                <a:moveTo>
                  <a:pt x="58222" y="29409"/>
                </a:moveTo>
                <a:cubicBezTo>
                  <a:pt x="57591" y="29873"/>
                  <a:pt x="56925" y="30302"/>
                  <a:pt x="56246" y="30671"/>
                </a:cubicBezTo>
                <a:lnTo>
                  <a:pt x="56460" y="31088"/>
                </a:lnTo>
                <a:cubicBezTo>
                  <a:pt x="57175" y="30707"/>
                  <a:pt x="57865" y="30266"/>
                  <a:pt x="58508" y="29790"/>
                </a:cubicBezTo>
                <a:lnTo>
                  <a:pt x="58222" y="29409"/>
                </a:lnTo>
                <a:close/>
                <a:moveTo>
                  <a:pt x="105871" y="30456"/>
                </a:moveTo>
                <a:lnTo>
                  <a:pt x="105633" y="30873"/>
                </a:lnTo>
                <a:cubicBezTo>
                  <a:pt x="106336" y="31278"/>
                  <a:pt x="107074" y="31623"/>
                  <a:pt x="107824" y="31909"/>
                </a:cubicBezTo>
                <a:lnTo>
                  <a:pt x="107991" y="31469"/>
                </a:lnTo>
                <a:cubicBezTo>
                  <a:pt x="107264" y="31183"/>
                  <a:pt x="106550" y="30849"/>
                  <a:pt x="105871" y="30456"/>
                </a:cubicBezTo>
                <a:close/>
                <a:moveTo>
                  <a:pt x="121623" y="30528"/>
                </a:moveTo>
                <a:cubicBezTo>
                  <a:pt x="120933" y="30909"/>
                  <a:pt x="120218" y="31242"/>
                  <a:pt x="119492" y="31516"/>
                </a:cubicBezTo>
                <a:lnTo>
                  <a:pt x="119659" y="31957"/>
                </a:lnTo>
                <a:cubicBezTo>
                  <a:pt x="120409" y="31671"/>
                  <a:pt x="121147" y="31338"/>
                  <a:pt x="121849" y="30945"/>
                </a:cubicBezTo>
                <a:lnTo>
                  <a:pt x="121623" y="30528"/>
                </a:lnTo>
                <a:close/>
                <a:moveTo>
                  <a:pt x="42601" y="31361"/>
                </a:moveTo>
                <a:lnTo>
                  <a:pt x="42423" y="31802"/>
                </a:lnTo>
                <a:cubicBezTo>
                  <a:pt x="43161" y="32111"/>
                  <a:pt x="43935" y="32361"/>
                  <a:pt x="44721" y="32552"/>
                </a:cubicBezTo>
                <a:lnTo>
                  <a:pt x="44828" y="32088"/>
                </a:lnTo>
                <a:cubicBezTo>
                  <a:pt x="44078" y="31897"/>
                  <a:pt x="43316" y="31659"/>
                  <a:pt x="42601" y="31361"/>
                </a:cubicBezTo>
                <a:close/>
                <a:moveTo>
                  <a:pt x="184881" y="31409"/>
                </a:moveTo>
                <a:cubicBezTo>
                  <a:pt x="184167" y="31695"/>
                  <a:pt x="183405" y="31933"/>
                  <a:pt x="182643" y="32123"/>
                </a:cubicBezTo>
                <a:lnTo>
                  <a:pt x="182762" y="32576"/>
                </a:lnTo>
                <a:cubicBezTo>
                  <a:pt x="183536" y="32397"/>
                  <a:pt x="184322" y="32147"/>
                  <a:pt x="185060" y="31850"/>
                </a:cubicBezTo>
                <a:lnTo>
                  <a:pt x="184881" y="31409"/>
                </a:lnTo>
                <a:close/>
                <a:moveTo>
                  <a:pt x="173392" y="31576"/>
                </a:moveTo>
                <a:lnTo>
                  <a:pt x="173225" y="32028"/>
                </a:lnTo>
                <a:cubicBezTo>
                  <a:pt x="173987" y="32302"/>
                  <a:pt x="174761" y="32528"/>
                  <a:pt x="175559" y="32683"/>
                </a:cubicBezTo>
                <a:lnTo>
                  <a:pt x="175654" y="32219"/>
                </a:lnTo>
                <a:cubicBezTo>
                  <a:pt x="174880" y="32064"/>
                  <a:pt x="174130" y="31850"/>
                  <a:pt x="173392" y="31576"/>
                </a:cubicBezTo>
                <a:close/>
                <a:moveTo>
                  <a:pt x="54091" y="31623"/>
                </a:moveTo>
                <a:cubicBezTo>
                  <a:pt x="53353" y="31885"/>
                  <a:pt x="52591" y="32088"/>
                  <a:pt x="51829" y="32242"/>
                </a:cubicBezTo>
                <a:lnTo>
                  <a:pt x="51924" y="32719"/>
                </a:lnTo>
                <a:cubicBezTo>
                  <a:pt x="52710" y="32552"/>
                  <a:pt x="53496" y="32338"/>
                  <a:pt x="54258" y="32064"/>
                </a:cubicBezTo>
                <a:lnTo>
                  <a:pt x="54091" y="31623"/>
                </a:lnTo>
                <a:close/>
                <a:moveTo>
                  <a:pt x="110241" y="32159"/>
                </a:moveTo>
                <a:lnTo>
                  <a:pt x="110134" y="32623"/>
                </a:lnTo>
                <a:cubicBezTo>
                  <a:pt x="110919" y="32802"/>
                  <a:pt x="111717" y="32921"/>
                  <a:pt x="112527" y="32981"/>
                </a:cubicBezTo>
                <a:lnTo>
                  <a:pt x="112563" y="32504"/>
                </a:lnTo>
                <a:cubicBezTo>
                  <a:pt x="111777" y="32445"/>
                  <a:pt x="111003" y="32326"/>
                  <a:pt x="110241" y="32159"/>
                </a:cubicBezTo>
                <a:close/>
                <a:moveTo>
                  <a:pt x="117242" y="32183"/>
                </a:moveTo>
                <a:cubicBezTo>
                  <a:pt x="116480" y="32350"/>
                  <a:pt x="115694" y="32469"/>
                  <a:pt x="114908" y="32516"/>
                </a:cubicBezTo>
                <a:lnTo>
                  <a:pt x="114944" y="32993"/>
                </a:lnTo>
                <a:cubicBezTo>
                  <a:pt x="115753" y="32933"/>
                  <a:pt x="116551" y="32826"/>
                  <a:pt x="117337" y="32647"/>
                </a:cubicBezTo>
                <a:lnTo>
                  <a:pt x="117242" y="32183"/>
                </a:lnTo>
                <a:close/>
                <a:moveTo>
                  <a:pt x="47150" y="32481"/>
                </a:moveTo>
                <a:lnTo>
                  <a:pt x="47102" y="32957"/>
                </a:lnTo>
                <a:cubicBezTo>
                  <a:pt x="47626" y="33004"/>
                  <a:pt x="48150" y="33028"/>
                  <a:pt x="48686" y="33028"/>
                </a:cubicBezTo>
                <a:cubicBezTo>
                  <a:pt x="48959" y="33028"/>
                  <a:pt x="49245" y="33028"/>
                  <a:pt x="49519" y="33004"/>
                </a:cubicBezTo>
                <a:lnTo>
                  <a:pt x="49495" y="32528"/>
                </a:lnTo>
                <a:cubicBezTo>
                  <a:pt x="49221" y="32552"/>
                  <a:pt x="48947" y="32552"/>
                  <a:pt x="48686" y="32552"/>
                </a:cubicBezTo>
                <a:cubicBezTo>
                  <a:pt x="48174" y="32552"/>
                  <a:pt x="47650" y="32528"/>
                  <a:pt x="47150" y="32481"/>
                </a:cubicBezTo>
                <a:close/>
                <a:moveTo>
                  <a:pt x="180333" y="32492"/>
                </a:moveTo>
                <a:cubicBezTo>
                  <a:pt x="179857" y="32528"/>
                  <a:pt x="179392" y="32552"/>
                  <a:pt x="178916" y="32552"/>
                </a:cubicBezTo>
                <a:cubicBezTo>
                  <a:pt x="178607" y="32552"/>
                  <a:pt x="178297" y="32540"/>
                  <a:pt x="177975" y="32528"/>
                </a:cubicBezTo>
                <a:lnTo>
                  <a:pt x="177952" y="33004"/>
                </a:lnTo>
                <a:cubicBezTo>
                  <a:pt x="178273" y="33016"/>
                  <a:pt x="178595" y="33028"/>
                  <a:pt x="178916" y="33028"/>
                </a:cubicBezTo>
                <a:cubicBezTo>
                  <a:pt x="179404" y="33028"/>
                  <a:pt x="179892" y="33004"/>
                  <a:pt x="180369" y="32969"/>
                </a:cubicBezTo>
                <a:lnTo>
                  <a:pt x="180333" y="3249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"/>
          <p:cNvSpPr/>
          <p:nvPr/>
        </p:nvSpPr>
        <p:spPr>
          <a:xfrm>
            <a:off x="1355163" y="2472490"/>
            <a:ext cx="478041" cy="716734"/>
          </a:xfrm>
          <a:custGeom>
            <a:avLst/>
            <a:gdLst/>
            <a:ahLst/>
            <a:cxnLst/>
            <a:rect l="l" t="t" r="r" b="b"/>
            <a:pathLst>
              <a:path w="18265" h="27385" extrusionOk="0">
                <a:moveTo>
                  <a:pt x="9133" y="0"/>
                </a:moveTo>
                <a:cubicBezTo>
                  <a:pt x="4084" y="0"/>
                  <a:pt x="1" y="4084"/>
                  <a:pt x="1" y="9132"/>
                </a:cubicBezTo>
                <a:cubicBezTo>
                  <a:pt x="1" y="14061"/>
                  <a:pt x="3894" y="18074"/>
                  <a:pt x="8775" y="18252"/>
                </a:cubicBezTo>
                <a:lnTo>
                  <a:pt x="8775" y="27051"/>
                </a:lnTo>
                <a:cubicBezTo>
                  <a:pt x="8775" y="27230"/>
                  <a:pt x="8930" y="27384"/>
                  <a:pt x="9109" y="27384"/>
                </a:cubicBezTo>
                <a:lnTo>
                  <a:pt x="9180" y="27384"/>
                </a:lnTo>
                <a:cubicBezTo>
                  <a:pt x="9371" y="27384"/>
                  <a:pt x="9526" y="27230"/>
                  <a:pt x="9526" y="27051"/>
                </a:cubicBezTo>
                <a:lnTo>
                  <a:pt x="9526" y="18252"/>
                </a:lnTo>
                <a:cubicBezTo>
                  <a:pt x="14383" y="18050"/>
                  <a:pt x="18265" y="14049"/>
                  <a:pt x="18265" y="9132"/>
                </a:cubicBezTo>
                <a:cubicBezTo>
                  <a:pt x="18265" y="4084"/>
                  <a:pt x="14169" y="0"/>
                  <a:pt x="9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 txBox="1"/>
          <p:nvPr/>
        </p:nvSpPr>
        <p:spPr>
          <a:xfrm>
            <a:off x="651888" y="3536075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Applies filters to the input image or the output of the previous layer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18"/>
          <p:cNvSpPr txBox="1"/>
          <p:nvPr/>
        </p:nvSpPr>
        <p:spPr>
          <a:xfrm>
            <a:off x="651888" y="3189225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Convolutional Layer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58" name="Google Shape;258;p18"/>
          <p:cNvGrpSpPr/>
          <p:nvPr/>
        </p:nvGrpSpPr>
        <p:grpSpPr>
          <a:xfrm>
            <a:off x="1424543" y="2542716"/>
            <a:ext cx="339306" cy="339253"/>
            <a:chOff x="2685825" y="840375"/>
            <a:chExt cx="481900" cy="481825"/>
          </a:xfrm>
        </p:grpSpPr>
        <p:sp>
          <p:nvSpPr>
            <p:cNvPr id="259" name="Google Shape;259;p18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1" name="Google Shape;261;p18"/>
          <p:cNvGrpSpPr/>
          <p:nvPr/>
        </p:nvGrpSpPr>
        <p:grpSpPr>
          <a:xfrm>
            <a:off x="6607513" y="2472490"/>
            <a:ext cx="1884600" cy="1598484"/>
            <a:chOff x="6607513" y="2472490"/>
            <a:chExt cx="1884600" cy="1598484"/>
          </a:xfrm>
        </p:grpSpPr>
        <p:sp>
          <p:nvSpPr>
            <p:cNvPr id="262" name="Google Shape;262;p18"/>
            <p:cNvSpPr/>
            <p:nvPr/>
          </p:nvSpPr>
          <p:spPr>
            <a:xfrm>
              <a:off x="7310795" y="2472490"/>
              <a:ext cx="478041" cy="716734"/>
            </a:xfrm>
            <a:custGeom>
              <a:avLst/>
              <a:gdLst/>
              <a:ahLst/>
              <a:cxnLst/>
              <a:rect l="l" t="t" r="r" b="b"/>
              <a:pathLst>
                <a:path w="18265" h="27385" extrusionOk="0">
                  <a:moveTo>
                    <a:pt x="9133" y="0"/>
                  </a:moveTo>
                  <a:cubicBezTo>
                    <a:pt x="4085" y="0"/>
                    <a:pt x="1" y="4084"/>
                    <a:pt x="1" y="9132"/>
                  </a:cubicBezTo>
                  <a:cubicBezTo>
                    <a:pt x="1" y="14061"/>
                    <a:pt x="3906" y="18074"/>
                    <a:pt x="8788" y="18252"/>
                  </a:cubicBezTo>
                  <a:lnTo>
                    <a:pt x="8788" y="27051"/>
                  </a:lnTo>
                  <a:cubicBezTo>
                    <a:pt x="8788" y="27230"/>
                    <a:pt x="8930" y="27384"/>
                    <a:pt x="9121" y="27384"/>
                  </a:cubicBezTo>
                  <a:lnTo>
                    <a:pt x="9192" y="27384"/>
                  </a:lnTo>
                  <a:cubicBezTo>
                    <a:pt x="9371" y="27384"/>
                    <a:pt x="9526" y="27230"/>
                    <a:pt x="9526" y="27051"/>
                  </a:cubicBezTo>
                  <a:lnTo>
                    <a:pt x="9526" y="18252"/>
                  </a:lnTo>
                  <a:cubicBezTo>
                    <a:pt x="14384" y="18050"/>
                    <a:pt x="18265" y="14049"/>
                    <a:pt x="18265" y="9132"/>
                  </a:cubicBezTo>
                  <a:cubicBezTo>
                    <a:pt x="18265" y="4084"/>
                    <a:pt x="14181" y="0"/>
                    <a:pt x="9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6607513" y="31892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Softmax Layer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4" name="Google Shape;264;p18"/>
            <p:cNvSpPr txBox="1"/>
            <p:nvPr/>
          </p:nvSpPr>
          <p:spPr>
            <a:xfrm>
              <a:off x="6607513" y="3536075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Normalizes the previous output and converts it into a probability distribution over possible classes.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65" name="Google Shape;265;p18"/>
            <p:cNvGrpSpPr/>
            <p:nvPr/>
          </p:nvGrpSpPr>
          <p:grpSpPr>
            <a:xfrm>
              <a:off x="7375404" y="2542412"/>
              <a:ext cx="350431" cy="339887"/>
              <a:chOff x="3270675" y="841800"/>
              <a:chExt cx="497700" cy="482725"/>
            </a:xfrm>
          </p:grpSpPr>
          <p:sp>
            <p:nvSpPr>
              <p:cNvPr id="266" name="Google Shape;266;p18"/>
              <p:cNvSpPr/>
              <p:nvPr/>
            </p:nvSpPr>
            <p:spPr>
              <a:xfrm>
                <a:off x="3270675" y="902000"/>
                <a:ext cx="447125" cy="422525"/>
              </a:xfrm>
              <a:custGeom>
                <a:avLst/>
                <a:gdLst/>
                <a:ahLst/>
                <a:cxnLst/>
                <a:rect l="l" t="t" r="r" b="b"/>
                <a:pathLst>
                  <a:path w="17885" h="16901" extrusionOk="0">
                    <a:moveTo>
                      <a:pt x="3454" y="0"/>
                    </a:moveTo>
                    <a:cubicBezTo>
                      <a:pt x="3343" y="0"/>
                      <a:pt x="3231" y="40"/>
                      <a:pt x="3141" y="122"/>
                    </a:cubicBezTo>
                    <a:cubicBezTo>
                      <a:pt x="1160" y="1940"/>
                      <a:pt x="0" y="4548"/>
                      <a:pt x="0" y="7246"/>
                    </a:cubicBezTo>
                    <a:cubicBezTo>
                      <a:pt x="0" y="12579"/>
                      <a:pt x="4325" y="16900"/>
                      <a:pt x="9657" y="16900"/>
                    </a:cubicBezTo>
                    <a:cubicBezTo>
                      <a:pt x="10907" y="16900"/>
                      <a:pt x="12175" y="16662"/>
                      <a:pt x="13331" y="16178"/>
                    </a:cubicBezTo>
                    <a:cubicBezTo>
                      <a:pt x="15126" y="15434"/>
                      <a:pt x="16659" y="14169"/>
                      <a:pt x="17728" y="12546"/>
                    </a:cubicBezTo>
                    <a:cubicBezTo>
                      <a:pt x="17884" y="12305"/>
                      <a:pt x="17788" y="11983"/>
                      <a:pt x="17526" y="11866"/>
                    </a:cubicBezTo>
                    <a:lnTo>
                      <a:pt x="9158" y="8171"/>
                    </a:lnTo>
                    <a:cubicBezTo>
                      <a:pt x="9016" y="8108"/>
                      <a:pt x="8896" y="8005"/>
                      <a:pt x="8811" y="7876"/>
                    </a:cubicBezTo>
                    <a:lnTo>
                      <a:pt x="8405" y="7246"/>
                    </a:lnTo>
                    <a:lnTo>
                      <a:pt x="3846" y="212"/>
                    </a:lnTo>
                    <a:cubicBezTo>
                      <a:pt x="3756" y="73"/>
                      <a:pt x="3606" y="0"/>
                      <a:pt x="34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3385250" y="841800"/>
                <a:ext cx="279700" cy="220925"/>
              </a:xfrm>
              <a:custGeom>
                <a:avLst/>
                <a:gdLst/>
                <a:ahLst/>
                <a:cxnLst/>
                <a:rect l="l" t="t" r="r" b="b"/>
                <a:pathLst>
                  <a:path w="11188" h="8837" extrusionOk="0">
                    <a:moveTo>
                      <a:pt x="5070" y="0"/>
                    </a:moveTo>
                    <a:cubicBezTo>
                      <a:pt x="3434" y="0"/>
                      <a:pt x="1792" y="415"/>
                      <a:pt x="308" y="1256"/>
                    </a:cubicBezTo>
                    <a:cubicBezTo>
                      <a:pt x="76" y="1388"/>
                      <a:pt x="1" y="1690"/>
                      <a:pt x="148" y="1912"/>
                    </a:cubicBezTo>
                    <a:lnTo>
                      <a:pt x="4532" y="8676"/>
                    </a:lnTo>
                    <a:cubicBezTo>
                      <a:pt x="4601" y="8781"/>
                      <a:pt x="4714" y="8837"/>
                      <a:pt x="4828" y="8837"/>
                    </a:cubicBezTo>
                    <a:cubicBezTo>
                      <a:pt x="4919" y="8837"/>
                      <a:pt x="5010" y="8802"/>
                      <a:pt x="5081" y="8730"/>
                    </a:cubicBezTo>
                    <a:lnTo>
                      <a:pt x="10992" y="2683"/>
                    </a:lnTo>
                    <a:cubicBezTo>
                      <a:pt x="11187" y="2482"/>
                      <a:pt x="11163" y="2156"/>
                      <a:pt x="10940" y="1988"/>
                    </a:cubicBezTo>
                    <a:cubicBezTo>
                      <a:pt x="9218" y="670"/>
                      <a:pt x="7149" y="0"/>
                      <a:pt x="5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>
                <a:off x="3530100" y="924750"/>
                <a:ext cx="23827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9531" h="10008" extrusionOk="0">
                    <a:moveTo>
                      <a:pt x="6350" y="1"/>
                    </a:moveTo>
                    <a:cubicBezTo>
                      <a:pt x="6230" y="1"/>
                      <a:pt x="6108" y="47"/>
                      <a:pt x="6017" y="142"/>
                    </a:cubicBezTo>
                    <a:lnTo>
                      <a:pt x="172" y="6123"/>
                    </a:lnTo>
                    <a:cubicBezTo>
                      <a:pt x="0" y="6297"/>
                      <a:pt x="57" y="6589"/>
                      <a:pt x="283" y="6689"/>
                    </a:cubicBezTo>
                    <a:lnTo>
                      <a:pt x="7706" y="9968"/>
                    </a:lnTo>
                    <a:cubicBezTo>
                      <a:pt x="7767" y="9995"/>
                      <a:pt x="7830" y="10007"/>
                      <a:pt x="7893" y="10007"/>
                    </a:cubicBezTo>
                    <a:cubicBezTo>
                      <a:pt x="8082" y="10007"/>
                      <a:pt x="8261" y="9890"/>
                      <a:pt x="8329" y="9700"/>
                    </a:cubicBezTo>
                    <a:cubicBezTo>
                      <a:pt x="9531" y="6463"/>
                      <a:pt x="8913" y="2828"/>
                      <a:pt x="6706" y="169"/>
                    </a:cubicBezTo>
                    <a:cubicBezTo>
                      <a:pt x="6615" y="57"/>
                      <a:pt x="6483" y="1"/>
                      <a:pt x="63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69" name="Google Shape;269;p18"/>
          <p:cNvGrpSpPr/>
          <p:nvPr/>
        </p:nvGrpSpPr>
        <p:grpSpPr>
          <a:xfrm>
            <a:off x="4819289" y="401669"/>
            <a:ext cx="1583845" cy="1770803"/>
            <a:chOff x="4689749" y="421244"/>
            <a:chExt cx="1583845" cy="1770803"/>
          </a:xfrm>
        </p:grpSpPr>
        <p:sp>
          <p:nvSpPr>
            <p:cNvPr id="270" name="Google Shape;270;p18"/>
            <p:cNvSpPr/>
            <p:nvPr/>
          </p:nvSpPr>
          <p:spPr>
            <a:xfrm>
              <a:off x="5223581" y="1475313"/>
              <a:ext cx="478041" cy="716734"/>
            </a:xfrm>
            <a:custGeom>
              <a:avLst/>
              <a:gdLst/>
              <a:ahLst/>
              <a:cxnLst/>
              <a:rect l="l" t="t" r="r" b="b"/>
              <a:pathLst>
                <a:path w="18265" h="27385" extrusionOk="0">
                  <a:moveTo>
                    <a:pt x="9049" y="0"/>
                  </a:moveTo>
                  <a:cubicBezTo>
                    <a:pt x="8871" y="0"/>
                    <a:pt x="8764" y="155"/>
                    <a:pt x="8764" y="334"/>
                  </a:cubicBezTo>
                  <a:lnTo>
                    <a:pt x="8764" y="9132"/>
                  </a:lnTo>
                  <a:cubicBezTo>
                    <a:pt x="3846" y="9335"/>
                    <a:pt x="1" y="13335"/>
                    <a:pt x="1" y="18252"/>
                  </a:cubicBezTo>
                  <a:cubicBezTo>
                    <a:pt x="1" y="23301"/>
                    <a:pt x="4073" y="27385"/>
                    <a:pt x="9121" y="27385"/>
                  </a:cubicBezTo>
                  <a:cubicBezTo>
                    <a:pt x="14169" y="27385"/>
                    <a:pt x="18265" y="23301"/>
                    <a:pt x="18265" y="18252"/>
                  </a:cubicBezTo>
                  <a:cubicBezTo>
                    <a:pt x="18265" y="13323"/>
                    <a:pt x="14419" y="9311"/>
                    <a:pt x="9502" y="9132"/>
                  </a:cubicBezTo>
                  <a:lnTo>
                    <a:pt x="9502" y="334"/>
                  </a:lnTo>
                  <a:cubicBezTo>
                    <a:pt x="9502" y="155"/>
                    <a:pt x="9311" y="0"/>
                    <a:pt x="9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 txBox="1"/>
            <p:nvPr/>
          </p:nvSpPr>
          <p:spPr>
            <a:xfrm>
              <a:off x="4689749" y="421244"/>
              <a:ext cx="1545636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Fully Connected Layer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2" name="Google Shape;272;p18"/>
            <p:cNvSpPr txBox="1"/>
            <p:nvPr/>
          </p:nvSpPr>
          <p:spPr>
            <a:xfrm>
              <a:off x="4727958" y="829557"/>
              <a:ext cx="1545636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High-level, rational and feature-based pattern recognition. 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3" name="Google Shape;273;p18"/>
            <p:cNvGrpSpPr/>
            <p:nvPr/>
          </p:nvGrpSpPr>
          <p:grpSpPr>
            <a:xfrm>
              <a:off x="5292967" y="1776120"/>
              <a:ext cx="339253" cy="339253"/>
              <a:chOff x="3271200" y="1435075"/>
              <a:chExt cx="481825" cy="481825"/>
            </a:xfrm>
          </p:grpSpPr>
          <p:sp>
            <p:nvSpPr>
              <p:cNvPr id="274" name="Google Shape;274;p18"/>
              <p:cNvSpPr/>
              <p:nvPr/>
            </p:nvSpPr>
            <p:spPr>
              <a:xfrm>
                <a:off x="3271200" y="143507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597" y="2259"/>
                    </a:moveTo>
                    <a:cubicBezTo>
                      <a:pt x="13635" y="2259"/>
                      <a:pt x="17014" y="5545"/>
                      <a:pt x="17014" y="9601"/>
                    </a:cubicBezTo>
                    <a:cubicBezTo>
                      <a:pt x="17014" y="13636"/>
                      <a:pt x="13654" y="17014"/>
                      <a:pt x="9597" y="17014"/>
                    </a:cubicBezTo>
                    <a:cubicBezTo>
                      <a:pt x="5562" y="17014"/>
                      <a:pt x="2259" y="13654"/>
                      <a:pt x="2259" y="9601"/>
                    </a:cubicBezTo>
                    <a:cubicBezTo>
                      <a:pt x="2259" y="5563"/>
                      <a:pt x="5541" y="2259"/>
                      <a:pt x="9597" y="2259"/>
                    </a:cubicBezTo>
                    <a:close/>
                    <a:moveTo>
                      <a:pt x="9597" y="1"/>
                    </a:moveTo>
                    <a:cubicBezTo>
                      <a:pt x="4304" y="1"/>
                      <a:pt x="0" y="4307"/>
                      <a:pt x="0" y="9601"/>
                    </a:cubicBezTo>
                    <a:cubicBezTo>
                      <a:pt x="0" y="14892"/>
                      <a:pt x="4304" y="19273"/>
                      <a:pt x="9597" y="19273"/>
                    </a:cubicBezTo>
                    <a:cubicBezTo>
                      <a:pt x="14891" y="19273"/>
                      <a:pt x="19272" y="14892"/>
                      <a:pt x="19272" y="9601"/>
                    </a:cubicBezTo>
                    <a:cubicBezTo>
                      <a:pt x="19272" y="4307"/>
                      <a:pt x="14891" y="1"/>
                      <a:pt x="95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5" name="Google Shape;275;p18"/>
              <p:cNvSpPr/>
              <p:nvPr/>
            </p:nvSpPr>
            <p:spPr>
              <a:xfrm>
                <a:off x="3356575" y="1520525"/>
                <a:ext cx="311000" cy="311025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12441" extrusionOk="0">
                    <a:moveTo>
                      <a:pt x="8516" y="3359"/>
                    </a:moveTo>
                    <a:cubicBezTo>
                      <a:pt x="8661" y="3359"/>
                      <a:pt x="8805" y="3414"/>
                      <a:pt x="8917" y="3524"/>
                    </a:cubicBezTo>
                    <a:cubicBezTo>
                      <a:pt x="9136" y="3744"/>
                      <a:pt x="9136" y="4102"/>
                      <a:pt x="8917" y="4322"/>
                    </a:cubicBezTo>
                    <a:lnTo>
                      <a:pt x="7056" y="6183"/>
                    </a:lnTo>
                    <a:lnTo>
                      <a:pt x="8917" y="8041"/>
                    </a:lnTo>
                    <a:cubicBezTo>
                      <a:pt x="9326" y="8453"/>
                      <a:pt x="8939" y="9009"/>
                      <a:pt x="8502" y="9009"/>
                    </a:cubicBezTo>
                    <a:cubicBezTo>
                      <a:pt x="8371" y="9009"/>
                      <a:pt x="8235" y="8959"/>
                      <a:pt x="8116" y="8839"/>
                    </a:cubicBezTo>
                    <a:lnTo>
                      <a:pt x="5857" y="6580"/>
                    </a:lnTo>
                    <a:cubicBezTo>
                      <a:pt x="5637" y="6360"/>
                      <a:pt x="5637" y="6002"/>
                      <a:pt x="5857" y="5782"/>
                    </a:cubicBezTo>
                    <a:lnTo>
                      <a:pt x="8116" y="3524"/>
                    </a:lnTo>
                    <a:cubicBezTo>
                      <a:pt x="8227" y="3414"/>
                      <a:pt x="8372" y="3359"/>
                      <a:pt x="8516" y="3359"/>
                    </a:cubicBezTo>
                    <a:close/>
                    <a:moveTo>
                      <a:pt x="5619" y="1"/>
                    </a:moveTo>
                    <a:cubicBezTo>
                      <a:pt x="4367" y="112"/>
                      <a:pt x="3177" y="606"/>
                      <a:pt x="2214" y="1413"/>
                    </a:cubicBezTo>
                    <a:lnTo>
                      <a:pt x="2590" y="1789"/>
                    </a:lnTo>
                    <a:cubicBezTo>
                      <a:pt x="3002" y="2199"/>
                      <a:pt x="2615" y="2757"/>
                      <a:pt x="2178" y="2757"/>
                    </a:cubicBezTo>
                    <a:cubicBezTo>
                      <a:pt x="2047" y="2757"/>
                      <a:pt x="1912" y="2707"/>
                      <a:pt x="1792" y="2587"/>
                    </a:cubicBezTo>
                    <a:lnTo>
                      <a:pt x="1416" y="2211"/>
                    </a:lnTo>
                    <a:cubicBezTo>
                      <a:pt x="609" y="3175"/>
                      <a:pt x="118" y="4364"/>
                      <a:pt x="3" y="5617"/>
                    </a:cubicBezTo>
                    <a:lnTo>
                      <a:pt x="536" y="5617"/>
                    </a:lnTo>
                    <a:cubicBezTo>
                      <a:pt x="1280" y="5617"/>
                      <a:pt x="1283" y="6746"/>
                      <a:pt x="536" y="6746"/>
                    </a:cubicBezTo>
                    <a:lnTo>
                      <a:pt x="0" y="6746"/>
                    </a:lnTo>
                    <a:cubicBezTo>
                      <a:pt x="118" y="8035"/>
                      <a:pt x="627" y="9287"/>
                      <a:pt x="1413" y="10227"/>
                    </a:cubicBezTo>
                    <a:lnTo>
                      <a:pt x="1789" y="9850"/>
                    </a:lnTo>
                    <a:cubicBezTo>
                      <a:pt x="1910" y="9730"/>
                      <a:pt x="2045" y="9679"/>
                      <a:pt x="2176" y="9679"/>
                    </a:cubicBezTo>
                    <a:cubicBezTo>
                      <a:pt x="2613" y="9679"/>
                      <a:pt x="2995" y="10244"/>
                      <a:pt x="2587" y="10651"/>
                    </a:cubicBezTo>
                    <a:lnTo>
                      <a:pt x="2211" y="11028"/>
                    </a:lnTo>
                    <a:cubicBezTo>
                      <a:pt x="3174" y="11832"/>
                      <a:pt x="4364" y="12326"/>
                      <a:pt x="5616" y="12440"/>
                    </a:cubicBezTo>
                    <a:lnTo>
                      <a:pt x="5616" y="11904"/>
                    </a:lnTo>
                    <a:cubicBezTo>
                      <a:pt x="5616" y="11530"/>
                      <a:pt x="5899" y="11343"/>
                      <a:pt x="6182" y="11343"/>
                    </a:cubicBezTo>
                    <a:cubicBezTo>
                      <a:pt x="6464" y="11343"/>
                      <a:pt x="6745" y="11530"/>
                      <a:pt x="6745" y="11904"/>
                    </a:cubicBezTo>
                    <a:lnTo>
                      <a:pt x="6745" y="12440"/>
                    </a:lnTo>
                    <a:cubicBezTo>
                      <a:pt x="8034" y="12323"/>
                      <a:pt x="9287" y="11811"/>
                      <a:pt x="10226" y="11028"/>
                    </a:cubicBezTo>
                    <a:lnTo>
                      <a:pt x="9850" y="10651"/>
                    </a:lnTo>
                    <a:cubicBezTo>
                      <a:pt x="9445" y="10246"/>
                      <a:pt x="9822" y="9678"/>
                      <a:pt x="10259" y="9678"/>
                    </a:cubicBezTo>
                    <a:cubicBezTo>
                      <a:pt x="10390" y="9678"/>
                      <a:pt x="10526" y="9729"/>
                      <a:pt x="10648" y="9850"/>
                    </a:cubicBezTo>
                    <a:lnTo>
                      <a:pt x="11024" y="10227"/>
                    </a:lnTo>
                    <a:cubicBezTo>
                      <a:pt x="11810" y="9287"/>
                      <a:pt x="12319" y="8035"/>
                      <a:pt x="12437" y="6746"/>
                    </a:cubicBezTo>
                    <a:lnTo>
                      <a:pt x="11904" y="6746"/>
                    </a:lnTo>
                    <a:cubicBezTo>
                      <a:pt x="11160" y="6746"/>
                      <a:pt x="11157" y="5617"/>
                      <a:pt x="11904" y="5617"/>
                    </a:cubicBezTo>
                    <a:lnTo>
                      <a:pt x="12440" y="5617"/>
                    </a:lnTo>
                    <a:cubicBezTo>
                      <a:pt x="12325" y="4364"/>
                      <a:pt x="11834" y="3175"/>
                      <a:pt x="11027" y="2211"/>
                    </a:cubicBezTo>
                    <a:lnTo>
                      <a:pt x="10651" y="2587"/>
                    </a:lnTo>
                    <a:cubicBezTo>
                      <a:pt x="10529" y="2709"/>
                      <a:pt x="10392" y="2760"/>
                      <a:pt x="10261" y="2760"/>
                    </a:cubicBezTo>
                    <a:cubicBezTo>
                      <a:pt x="9823" y="2760"/>
                      <a:pt x="9443" y="2197"/>
                      <a:pt x="9853" y="1789"/>
                    </a:cubicBezTo>
                    <a:lnTo>
                      <a:pt x="10232" y="1413"/>
                    </a:lnTo>
                    <a:cubicBezTo>
                      <a:pt x="9290" y="627"/>
                      <a:pt x="8037" y="115"/>
                      <a:pt x="6748" y="1"/>
                    </a:cubicBezTo>
                    <a:lnTo>
                      <a:pt x="6748" y="537"/>
                    </a:lnTo>
                    <a:cubicBezTo>
                      <a:pt x="6748" y="909"/>
                      <a:pt x="6466" y="1096"/>
                      <a:pt x="6183" y="1096"/>
                    </a:cubicBezTo>
                    <a:cubicBezTo>
                      <a:pt x="5901" y="1096"/>
                      <a:pt x="5619" y="910"/>
                      <a:pt x="5619" y="537"/>
                    </a:cubicBezTo>
                    <a:lnTo>
                      <a:pt x="5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76" name="Google Shape;276;p18"/>
          <p:cNvGrpSpPr/>
          <p:nvPr/>
        </p:nvGrpSpPr>
        <p:grpSpPr>
          <a:xfrm>
            <a:off x="2486500" y="213822"/>
            <a:ext cx="2394369" cy="1802880"/>
            <a:chOff x="2529614" y="374636"/>
            <a:chExt cx="2394369" cy="1802880"/>
          </a:xfrm>
        </p:grpSpPr>
        <p:sp>
          <p:nvSpPr>
            <p:cNvPr id="277" name="Google Shape;277;p18"/>
            <p:cNvSpPr/>
            <p:nvPr/>
          </p:nvSpPr>
          <p:spPr>
            <a:xfrm>
              <a:off x="3490064" y="1498934"/>
              <a:ext cx="473470" cy="678582"/>
            </a:xfrm>
            <a:custGeom>
              <a:avLst/>
              <a:gdLst/>
              <a:ahLst/>
              <a:cxnLst/>
              <a:rect l="l" t="t" r="r" b="b"/>
              <a:pathLst>
                <a:path w="18277" h="27385" extrusionOk="0">
                  <a:moveTo>
                    <a:pt x="9061" y="0"/>
                  </a:moveTo>
                  <a:cubicBezTo>
                    <a:pt x="8870" y="0"/>
                    <a:pt x="8763" y="155"/>
                    <a:pt x="8763" y="334"/>
                  </a:cubicBezTo>
                  <a:lnTo>
                    <a:pt x="8763" y="9132"/>
                  </a:lnTo>
                  <a:cubicBezTo>
                    <a:pt x="3858" y="9335"/>
                    <a:pt x="0" y="13335"/>
                    <a:pt x="0" y="18252"/>
                  </a:cubicBezTo>
                  <a:cubicBezTo>
                    <a:pt x="0" y="23301"/>
                    <a:pt x="4084" y="27385"/>
                    <a:pt x="9120" y="27385"/>
                  </a:cubicBezTo>
                  <a:cubicBezTo>
                    <a:pt x="14169" y="27385"/>
                    <a:pt x="18276" y="23301"/>
                    <a:pt x="18276" y="18252"/>
                  </a:cubicBezTo>
                  <a:cubicBezTo>
                    <a:pt x="18276" y="13323"/>
                    <a:pt x="14419" y="9311"/>
                    <a:pt x="9513" y="9132"/>
                  </a:cubicBezTo>
                  <a:lnTo>
                    <a:pt x="9513" y="334"/>
                  </a:lnTo>
                  <a:cubicBezTo>
                    <a:pt x="9513" y="155"/>
                    <a:pt x="9311" y="0"/>
                    <a:pt x="9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18"/>
            <p:cNvSpPr txBox="1"/>
            <p:nvPr/>
          </p:nvSpPr>
          <p:spPr>
            <a:xfrm>
              <a:off x="2784498" y="374636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Max Pool Layer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9" name="Google Shape;279;p18"/>
            <p:cNvSpPr txBox="1"/>
            <p:nvPr/>
          </p:nvSpPr>
          <p:spPr>
            <a:xfrm>
              <a:off x="2529614" y="643038"/>
              <a:ext cx="2394369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Applies element-wise local maximum detection, reduces overfitting and computational effort.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80" name="Google Shape;280;p18"/>
            <p:cNvGrpSpPr/>
            <p:nvPr/>
          </p:nvGrpSpPr>
          <p:grpSpPr>
            <a:xfrm>
              <a:off x="3559624" y="1776120"/>
              <a:ext cx="339253" cy="339253"/>
              <a:chOff x="4456875" y="1435075"/>
              <a:chExt cx="481825" cy="481825"/>
            </a:xfrm>
          </p:grpSpPr>
          <p:sp>
            <p:nvSpPr>
              <p:cNvPr id="281" name="Google Shape;281;p18"/>
              <p:cNvSpPr/>
              <p:nvPr/>
            </p:nvSpPr>
            <p:spPr>
              <a:xfrm>
                <a:off x="4624975" y="1465275"/>
                <a:ext cx="56650" cy="86000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3440" extrusionOk="0">
                    <a:moveTo>
                      <a:pt x="2265" y="0"/>
                    </a:moveTo>
                    <a:cubicBezTo>
                      <a:pt x="1413" y="283"/>
                      <a:pt x="618" y="1196"/>
                      <a:pt x="1" y="2575"/>
                    </a:cubicBezTo>
                    <a:cubicBezTo>
                      <a:pt x="263" y="2801"/>
                      <a:pt x="449" y="3105"/>
                      <a:pt x="534" y="3439"/>
                    </a:cubicBezTo>
                    <a:cubicBezTo>
                      <a:pt x="1106" y="3364"/>
                      <a:pt x="1672" y="3322"/>
                      <a:pt x="2265" y="3304"/>
                    </a:cubicBezTo>
                    <a:lnTo>
                      <a:pt x="2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>
                <a:off x="4615275" y="1797425"/>
                <a:ext cx="663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5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8" y="1882"/>
                      <a:pt x="1563" y="3225"/>
                      <a:pt x="2653" y="3574"/>
                    </a:cubicBezTo>
                    <a:lnTo>
                      <a:pt x="2653" y="1316"/>
                    </a:lnTo>
                    <a:cubicBezTo>
                      <a:pt x="2153" y="1135"/>
                      <a:pt x="1768" y="726"/>
                      <a:pt x="1620" y="217"/>
                    </a:cubicBezTo>
                    <a:cubicBezTo>
                      <a:pt x="1057" y="169"/>
                      <a:pt x="518" y="9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3" name="Google Shape;283;p18"/>
              <p:cNvSpPr/>
              <p:nvPr/>
            </p:nvSpPr>
            <p:spPr>
              <a:xfrm>
                <a:off x="4583125" y="1547250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7" y="1"/>
                    </a:moveTo>
                    <a:cubicBezTo>
                      <a:pt x="253" y="1"/>
                      <a:pt x="1" y="254"/>
                      <a:pt x="1" y="567"/>
                    </a:cubicBezTo>
                    <a:cubicBezTo>
                      <a:pt x="1" y="880"/>
                      <a:pt x="253" y="1130"/>
                      <a:pt x="567" y="1130"/>
                    </a:cubicBezTo>
                    <a:cubicBezTo>
                      <a:pt x="880" y="1130"/>
                      <a:pt x="1130" y="880"/>
                      <a:pt x="1130" y="567"/>
                    </a:cubicBezTo>
                    <a:cubicBezTo>
                      <a:pt x="1130" y="254"/>
                      <a:pt x="880" y="1"/>
                      <a:pt x="5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4" name="Google Shape;284;p18"/>
              <p:cNvSpPr/>
              <p:nvPr/>
            </p:nvSpPr>
            <p:spPr>
              <a:xfrm>
                <a:off x="4597950" y="1576075"/>
                <a:ext cx="83675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501" extrusionOk="0">
                    <a:moveTo>
                      <a:pt x="3346" y="1"/>
                    </a:moveTo>
                    <a:cubicBezTo>
                      <a:pt x="2723" y="19"/>
                      <a:pt x="2103" y="73"/>
                      <a:pt x="1485" y="161"/>
                    </a:cubicBezTo>
                    <a:cubicBezTo>
                      <a:pt x="1241" y="654"/>
                      <a:pt x="772" y="998"/>
                      <a:pt x="230" y="1082"/>
                    </a:cubicBezTo>
                    <a:cubicBezTo>
                      <a:pt x="100" y="1817"/>
                      <a:pt x="25" y="2714"/>
                      <a:pt x="1" y="3500"/>
                    </a:cubicBezTo>
                    <a:lnTo>
                      <a:pt x="3346" y="3500"/>
                    </a:lnTo>
                    <a:lnTo>
                      <a:pt x="33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>
                <a:off x="4597650" y="1692175"/>
                <a:ext cx="83975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98" extrusionOk="0">
                    <a:moveTo>
                      <a:pt x="1" y="0"/>
                    </a:moveTo>
                    <a:cubicBezTo>
                      <a:pt x="31" y="1003"/>
                      <a:pt x="154" y="2006"/>
                      <a:pt x="371" y="2987"/>
                    </a:cubicBezTo>
                    <a:cubicBezTo>
                      <a:pt x="1031" y="3135"/>
                      <a:pt x="1699" y="3237"/>
                      <a:pt x="2371" y="3298"/>
                    </a:cubicBezTo>
                    <a:cubicBezTo>
                      <a:pt x="2548" y="2855"/>
                      <a:pt x="2910" y="2509"/>
                      <a:pt x="3358" y="2346"/>
                    </a:cubicBezTo>
                    <a:lnTo>
                      <a:pt x="33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4798050" y="1663575"/>
                <a:ext cx="28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130" extrusionOk="0">
                    <a:moveTo>
                      <a:pt x="564" y="0"/>
                    </a:moveTo>
                    <a:cubicBezTo>
                      <a:pt x="254" y="0"/>
                      <a:pt x="1" y="253"/>
                      <a:pt x="1" y="566"/>
                    </a:cubicBezTo>
                    <a:cubicBezTo>
                      <a:pt x="4" y="876"/>
                      <a:pt x="257" y="1129"/>
                      <a:pt x="567" y="1129"/>
                    </a:cubicBezTo>
                    <a:lnTo>
                      <a:pt x="573" y="1129"/>
                    </a:lnTo>
                    <a:cubicBezTo>
                      <a:pt x="886" y="1129"/>
                      <a:pt x="1139" y="876"/>
                      <a:pt x="1139" y="563"/>
                    </a:cubicBezTo>
                    <a:cubicBezTo>
                      <a:pt x="1139" y="253"/>
                      <a:pt x="886" y="0"/>
                      <a:pt x="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4710200" y="1435075"/>
                <a:ext cx="228500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141" extrusionOk="0">
                    <a:moveTo>
                      <a:pt x="1" y="1"/>
                    </a:moveTo>
                    <a:lnTo>
                      <a:pt x="1" y="34"/>
                    </a:lnTo>
                    <a:cubicBezTo>
                      <a:pt x="1729" y="377"/>
                      <a:pt x="3313" y="2283"/>
                      <a:pt x="4075" y="5069"/>
                    </a:cubicBezTo>
                    <a:cubicBezTo>
                      <a:pt x="6833" y="5828"/>
                      <a:pt x="8763" y="7406"/>
                      <a:pt x="9107" y="9140"/>
                    </a:cubicBezTo>
                    <a:lnTo>
                      <a:pt x="9140" y="9140"/>
                    </a:lnTo>
                    <a:cubicBezTo>
                      <a:pt x="8854" y="4298"/>
                      <a:pt x="4843" y="284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8" name="Google Shape;288;p18"/>
              <p:cNvSpPr/>
              <p:nvPr/>
            </p:nvSpPr>
            <p:spPr>
              <a:xfrm>
                <a:off x="4819200" y="1593475"/>
                <a:ext cx="89400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805" extrusionOk="0">
                    <a:moveTo>
                      <a:pt x="1" y="1"/>
                    </a:moveTo>
                    <a:cubicBezTo>
                      <a:pt x="94" y="519"/>
                      <a:pt x="166" y="1061"/>
                      <a:pt x="215" y="1621"/>
                    </a:cubicBezTo>
                    <a:cubicBezTo>
                      <a:pt x="727" y="1777"/>
                      <a:pt x="1136" y="2301"/>
                      <a:pt x="1317" y="2804"/>
                    </a:cubicBezTo>
                    <a:lnTo>
                      <a:pt x="3575" y="2804"/>
                    </a:lnTo>
                    <a:cubicBezTo>
                      <a:pt x="3223" y="1711"/>
                      <a:pt x="1883" y="62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4819200" y="1692175"/>
                <a:ext cx="8947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651" extrusionOk="0">
                    <a:moveTo>
                      <a:pt x="1317" y="0"/>
                    </a:moveTo>
                    <a:cubicBezTo>
                      <a:pt x="1133" y="500"/>
                      <a:pt x="727" y="883"/>
                      <a:pt x="215" y="1033"/>
                    </a:cubicBezTo>
                    <a:cubicBezTo>
                      <a:pt x="166" y="1593"/>
                      <a:pt x="94" y="2132"/>
                      <a:pt x="1" y="2650"/>
                    </a:cubicBezTo>
                    <a:cubicBezTo>
                      <a:pt x="1889" y="2030"/>
                      <a:pt x="3223" y="1078"/>
                      <a:pt x="3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4456875" y="1691800"/>
                <a:ext cx="225125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004" extrusionOk="0">
                    <a:moveTo>
                      <a:pt x="1" y="0"/>
                    </a:moveTo>
                    <a:cubicBezTo>
                      <a:pt x="284" y="4839"/>
                      <a:pt x="4162" y="8721"/>
                      <a:pt x="9004" y="9004"/>
                    </a:cubicBezTo>
                    <a:lnTo>
                      <a:pt x="9004" y="8974"/>
                    </a:lnTo>
                    <a:cubicBezTo>
                      <a:pt x="7273" y="8628"/>
                      <a:pt x="5827" y="6697"/>
                      <a:pt x="5066" y="3942"/>
                    </a:cubicBezTo>
                    <a:cubicBezTo>
                      <a:pt x="2283" y="3180"/>
                      <a:pt x="377" y="1726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4487000" y="1595125"/>
                <a:ext cx="88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739" extrusionOk="0">
                    <a:moveTo>
                      <a:pt x="3397" y="1"/>
                    </a:moveTo>
                    <a:cubicBezTo>
                      <a:pt x="1569" y="636"/>
                      <a:pt x="337" y="1720"/>
                      <a:pt x="0" y="2738"/>
                    </a:cubicBezTo>
                    <a:lnTo>
                      <a:pt x="3313" y="2738"/>
                    </a:lnTo>
                    <a:cubicBezTo>
                      <a:pt x="3337" y="1880"/>
                      <a:pt x="3418" y="913"/>
                      <a:pt x="3556" y="106"/>
                    </a:cubicBezTo>
                    <a:cubicBezTo>
                      <a:pt x="3502" y="73"/>
                      <a:pt x="3448" y="37"/>
                      <a:pt x="3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4486925" y="1692175"/>
                <a:ext cx="89450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2654" extrusionOk="0">
                    <a:moveTo>
                      <a:pt x="0" y="0"/>
                    </a:moveTo>
                    <a:cubicBezTo>
                      <a:pt x="352" y="1078"/>
                      <a:pt x="1689" y="2030"/>
                      <a:pt x="3578" y="2653"/>
                    </a:cubicBezTo>
                    <a:cubicBezTo>
                      <a:pt x="3418" y="1777"/>
                      <a:pt x="3325" y="889"/>
                      <a:pt x="3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4456875" y="1435075"/>
                <a:ext cx="225125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141" extrusionOk="0">
                    <a:moveTo>
                      <a:pt x="9004" y="1"/>
                    </a:moveTo>
                    <a:cubicBezTo>
                      <a:pt x="4162" y="284"/>
                      <a:pt x="284" y="4298"/>
                      <a:pt x="1" y="9140"/>
                    </a:cubicBezTo>
                    <a:lnTo>
                      <a:pt x="37" y="9140"/>
                    </a:lnTo>
                    <a:cubicBezTo>
                      <a:pt x="329" y="7686"/>
                      <a:pt x="1747" y="6267"/>
                      <a:pt x="3969" y="5433"/>
                    </a:cubicBezTo>
                    <a:cubicBezTo>
                      <a:pt x="3715" y="4375"/>
                      <a:pt x="4516" y="3361"/>
                      <a:pt x="5602" y="3361"/>
                    </a:cubicBezTo>
                    <a:cubicBezTo>
                      <a:pt x="5607" y="3361"/>
                      <a:pt x="5612" y="3361"/>
                      <a:pt x="5617" y="3361"/>
                    </a:cubicBezTo>
                    <a:cubicBezTo>
                      <a:pt x="5638" y="3361"/>
                      <a:pt x="5656" y="3364"/>
                      <a:pt x="5677" y="3367"/>
                    </a:cubicBezTo>
                    <a:cubicBezTo>
                      <a:pt x="6511" y="1476"/>
                      <a:pt x="7688" y="293"/>
                      <a:pt x="9004" y="31"/>
                    </a:cubicBezTo>
                    <a:lnTo>
                      <a:pt x="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4710200" y="1691800"/>
                <a:ext cx="22850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004" extrusionOk="0">
                    <a:moveTo>
                      <a:pt x="9107" y="0"/>
                    </a:moveTo>
                    <a:cubicBezTo>
                      <a:pt x="8760" y="1726"/>
                      <a:pt x="6857" y="3177"/>
                      <a:pt x="4075" y="3942"/>
                    </a:cubicBezTo>
                    <a:cubicBezTo>
                      <a:pt x="3313" y="6721"/>
                      <a:pt x="1729" y="8628"/>
                      <a:pt x="1" y="8971"/>
                    </a:cubicBezTo>
                    <a:lnTo>
                      <a:pt x="1" y="9004"/>
                    </a:lnTo>
                    <a:cubicBezTo>
                      <a:pt x="4843" y="8721"/>
                      <a:pt x="8854" y="4839"/>
                      <a:pt x="91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4710200" y="14652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1" y="0"/>
                    </a:moveTo>
                    <a:lnTo>
                      <a:pt x="1" y="3298"/>
                    </a:lnTo>
                    <a:cubicBezTo>
                      <a:pt x="937" y="3328"/>
                      <a:pt x="1961" y="3421"/>
                      <a:pt x="2801" y="3575"/>
                    </a:cubicBezTo>
                    <a:cubicBezTo>
                      <a:pt x="2181" y="1687"/>
                      <a:pt x="1082" y="35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6" name="Google Shape;296;p18"/>
              <p:cNvSpPr/>
              <p:nvPr/>
            </p:nvSpPr>
            <p:spPr>
              <a:xfrm>
                <a:off x="4710203" y="1575850"/>
                <a:ext cx="86150" cy="877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510" extrusionOk="0">
                    <a:moveTo>
                      <a:pt x="1" y="1"/>
                    </a:moveTo>
                    <a:lnTo>
                      <a:pt x="1" y="3509"/>
                    </a:lnTo>
                    <a:lnTo>
                      <a:pt x="2494" y="3509"/>
                    </a:lnTo>
                    <a:cubicBezTo>
                      <a:pt x="2656" y="3054"/>
                      <a:pt x="3003" y="2554"/>
                      <a:pt x="3445" y="2374"/>
                    </a:cubicBezTo>
                    <a:cubicBezTo>
                      <a:pt x="3385" y="1702"/>
                      <a:pt x="3283" y="1034"/>
                      <a:pt x="3135" y="374"/>
                    </a:cubicBezTo>
                    <a:cubicBezTo>
                      <a:pt x="2208" y="167"/>
                      <a:pt x="1063" y="37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4710200" y="17975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2801" y="0"/>
                    </a:moveTo>
                    <a:lnTo>
                      <a:pt x="2801" y="0"/>
                    </a:lnTo>
                    <a:cubicBezTo>
                      <a:pt x="2283" y="93"/>
                      <a:pt x="1609" y="166"/>
                      <a:pt x="1048" y="214"/>
                    </a:cubicBezTo>
                    <a:cubicBezTo>
                      <a:pt x="892" y="726"/>
                      <a:pt x="503" y="1135"/>
                      <a:pt x="1" y="1316"/>
                    </a:cubicBezTo>
                    <a:lnTo>
                      <a:pt x="1" y="3574"/>
                    </a:lnTo>
                    <a:cubicBezTo>
                      <a:pt x="1082" y="3222"/>
                      <a:pt x="2181" y="1885"/>
                      <a:pt x="2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>
                <a:off x="4681975" y="1776400"/>
                <a:ext cx="28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4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567"/>
                    </a:lnTo>
                    <a:cubicBezTo>
                      <a:pt x="0" y="567"/>
                      <a:pt x="0" y="570"/>
                      <a:pt x="0" y="570"/>
                    </a:cubicBezTo>
                    <a:cubicBezTo>
                      <a:pt x="0" y="880"/>
                      <a:pt x="253" y="1133"/>
                      <a:pt x="566" y="1133"/>
                    </a:cubicBezTo>
                    <a:cubicBezTo>
                      <a:pt x="877" y="1133"/>
                      <a:pt x="1130" y="880"/>
                      <a:pt x="1130" y="570"/>
                    </a:cubicBezTo>
                    <a:cubicBezTo>
                      <a:pt x="1130" y="570"/>
                      <a:pt x="1130" y="567"/>
                      <a:pt x="1130" y="567"/>
                    </a:cubicBezTo>
                    <a:lnTo>
                      <a:pt x="1130" y="564"/>
                    </a:lnTo>
                    <a:cubicBezTo>
                      <a:pt x="1130" y="251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4710200" y="1692175"/>
                <a:ext cx="86150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298" extrusionOk="0">
                    <a:moveTo>
                      <a:pt x="1" y="0"/>
                    </a:moveTo>
                    <a:lnTo>
                      <a:pt x="1" y="2346"/>
                    </a:lnTo>
                    <a:cubicBezTo>
                      <a:pt x="455" y="2506"/>
                      <a:pt x="820" y="2852"/>
                      <a:pt x="1003" y="3298"/>
                    </a:cubicBezTo>
                    <a:cubicBezTo>
                      <a:pt x="1702" y="3234"/>
                      <a:pt x="2506" y="3129"/>
                      <a:pt x="3135" y="2987"/>
                    </a:cubicBezTo>
                    <a:cubicBezTo>
                      <a:pt x="3283" y="2328"/>
                      <a:pt x="3385" y="1660"/>
                      <a:pt x="3445" y="985"/>
                    </a:cubicBezTo>
                    <a:cubicBezTo>
                      <a:pt x="3003" y="807"/>
                      <a:pt x="2656" y="449"/>
                      <a:pt x="24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00" name="Google Shape;300;p18"/>
          <p:cNvGrpSpPr/>
          <p:nvPr/>
        </p:nvGrpSpPr>
        <p:grpSpPr>
          <a:xfrm>
            <a:off x="3361059" y="2951423"/>
            <a:ext cx="2363370" cy="1728945"/>
            <a:chOff x="3361059" y="2951423"/>
            <a:chExt cx="2363370" cy="1728945"/>
          </a:xfrm>
        </p:grpSpPr>
        <p:sp>
          <p:nvSpPr>
            <p:cNvPr id="301" name="Google Shape;301;p18"/>
            <p:cNvSpPr/>
            <p:nvPr/>
          </p:nvSpPr>
          <p:spPr>
            <a:xfrm>
              <a:off x="4331121" y="2951423"/>
              <a:ext cx="478041" cy="716760"/>
            </a:xfrm>
            <a:custGeom>
              <a:avLst/>
              <a:gdLst/>
              <a:ahLst/>
              <a:cxnLst/>
              <a:rect l="l" t="t" r="r" b="b"/>
              <a:pathLst>
                <a:path w="18265" h="27386" extrusionOk="0">
                  <a:moveTo>
                    <a:pt x="9132" y="1"/>
                  </a:moveTo>
                  <a:cubicBezTo>
                    <a:pt x="4084" y="1"/>
                    <a:pt x="0" y="4097"/>
                    <a:pt x="0" y="9145"/>
                  </a:cubicBezTo>
                  <a:cubicBezTo>
                    <a:pt x="0" y="14062"/>
                    <a:pt x="3894" y="18075"/>
                    <a:pt x="8775" y="18265"/>
                  </a:cubicBezTo>
                  <a:lnTo>
                    <a:pt x="8775" y="27052"/>
                  </a:lnTo>
                  <a:cubicBezTo>
                    <a:pt x="8775" y="27242"/>
                    <a:pt x="8930" y="27385"/>
                    <a:pt x="9109" y="27385"/>
                  </a:cubicBezTo>
                  <a:lnTo>
                    <a:pt x="9180" y="27385"/>
                  </a:lnTo>
                  <a:cubicBezTo>
                    <a:pt x="9370" y="27385"/>
                    <a:pt x="9525" y="27242"/>
                    <a:pt x="9525" y="27052"/>
                  </a:cubicBezTo>
                  <a:lnTo>
                    <a:pt x="9525" y="18265"/>
                  </a:lnTo>
                  <a:cubicBezTo>
                    <a:pt x="14383" y="18051"/>
                    <a:pt x="18264" y="14050"/>
                    <a:pt x="18264" y="9145"/>
                  </a:cubicBezTo>
                  <a:cubicBezTo>
                    <a:pt x="18264" y="4097"/>
                    <a:pt x="14169" y="1"/>
                    <a:pt x="9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 txBox="1"/>
            <p:nvPr/>
          </p:nvSpPr>
          <p:spPr>
            <a:xfrm>
              <a:off x="3568865" y="3668183"/>
              <a:ext cx="200627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Flattening Convolutional Layer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3" name="Google Shape;303;p18"/>
            <p:cNvSpPr txBox="1"/>
            <p:nvPr/>
          </p:nvSpPr>
          <p:spPr>
            <a:xfrm>
              <a:off x="3361059" y="4145468"/>
              <a:ext cx="236337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Converts the last previous output into a 1-D vector. 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04" name="Google Shape;304;p18"/>
            <p:cNvGrpSpPr/>
            <p:nvPr/>
          </p:nvGrpSpPr>
          <p:grpSpPr>
            <a:xfrm>
              <a:off x="4416059" y="3013795"/>
              <a:ext cx="311899" cy="339253"/>
              <a:chOff x="2104275" y="3806450"/>
              <a:chExt cx="442975" cy="481825"/>
            </a:xfrm>
          </p:grpSpPr>
          <p:sp>
            <p:nvSpPr>
              <p:cNvPr id="305" name="Google Shape;305;p18"/>
              <p:cNvSpPr/>
              <p:nvPr/>
            </p:nvSpPr>
            <p:spPr>
              <a:xfrm>
                <a:off x="2104275" y="3806450"/>
                <a:ext cx="44297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7719" h="19273" extrusionOk="0">
                    <a:moveTo>
                      <a:pt x="8889" y="1130"/>
                    </a:moveTo>
                    <a:cubicBezTo>
                      <a:pt x="9660" y="1130"/>
                      <a:pt x="10482" y="2382"/>
                      <a:pt x="11039" y="4343"/>
                    </a:cubicBezTo>
                    <a:cubicBezTo>
                      <a:pt x="10308" y="4586"/>
                      <a:pt x="9594" y="4870"/>
                      <a:pt x="8895" y="5192"/>
                    </a:cubicBezTo>
                    <a:cubicBezTo>
                      <a:pt x="8194" y="4864"/>
                      <a:pt x="7474" y="4577"/>
                      <a:pt x="6742" y="4331"/>
                    </a:cubicBezTo>
                    <a:cubicBezTo>
                      <a:pt x="7302" y="2379"/>
                      <a:pt x="8121" y="1130"/>
                      <a:pt x="8889" y="1130"/>
                    </a:cubicBezTo>
                    <a:close/>
                    <a:moveTo>
                      <a:pt x="6471" y="5445"/>
                    </a:moveTo>
                    <a:cubicBezTo>
                      <a:pt x="6830" y="5565"/>
                      <a:pt x="7200" y="5704"/>
                      <a:pt x="7570" y="5854"/>
                    </a:cubicBezTo>
                    <a:cubicBezTo>
                      <a:pt x="6571" y="6393"/>
                      <a:pt x="6878" y="6243"/>
                      <a:pt x="6273" y="6616"/>
                    </a:cubicBezTo>
                    <a:cubicBezTo>
                      <a:pt x="6330" y="6210"/>
                      <a:pt x="6396" y="5815"/>
                      <a:pt x="6471" y="5445"/>
                    </a:cubicBezTo>
                    <a:close/>
                    <a:moveTo>
                      <a:pt x="11307" y="5445"/>
                    </a:moveTo>
                    <a:cubicBezTo>
                      <a:pt x="11386" y="5815"/>
                      <a:pt x="11449" y="6210"/>
                      <a:pt x="11506" y="6616"/>
                    </a:cubicBezTo>
                    <a:cubicBezTo>
                      <a:pt x="10895" y="6240"/>
                      <a:pt x="11220" y="6399"/>
                      <a:pt x="10208" y="5854"/>
                    </a:cubicBezTo>
                    <a:cubicBezTo>
                      <a:pt x="10582" y="5704"/>
                      <a:pt x="10949" y="5565"/>
                      <a:pt x="11307" y="5445"/>
                    </a:cubicBezTo>
                    <a:close/>
                    <a:moveTo>
                      <a:pt x="13999" y="4845"/>
                    </a:moveTo>
                    <a:cubicBezTo>
                      <a:pt x="14142" y="5686"/>
                      <a:pt x="14870" y="6249"/>
                      <a:pt x="15661" y="6249"/>
                    </a:cubicBezTo>
                    <a:cubicBezTo>
                      <a:pt x="15873" y="6249"/>
                      <a:pt x="16089" y="6209"/>
                      <a:pt x="16300" y="6122"/>
                    </a:cubicBezTo>
                    <a:lnTo>
                      <a:pt x="16300" y="6122"/>
                    </a:lnTo>
                    <a:cubicBezTo>
                      <a:pt x="16201" y="6676"/>
                      <a:pt x="15821" y="7384"/>
                      <a:pt x="15183" y="8158"/>
                    </a:cubicBezTo>
                    <a:cubicBezTo>
                      <a:pt x="14993" y="8390"/>
                      <a:pt x="14761" y="8625"/>
                      <a:pt x="14535" y="8856"/>
                    </a:cubicBezTo>
                    <a:cubicBezTo>
                      <a:pt x="13963" y="8345"/>
                      <a:pt x="13361" y="7866"/>
                      <a:pt x="12735" y="7423"/>
                    </a:cubicBezTo>
                    <a:cubicBezTo>
                      <a:pt x="12662" y="6652"/>
                      <a:pt x="12551" y="5884"/>
                      <a:pt x="12394" y="5125"/>
                    </a:cubicBezTo>
                    <a:cubicBezTo>
                      <a:pt x="12921" y="4990"/>
                      <a:pt x="13457" y="4897"/>
                      <a:pt x="13999" y="4845"/>
                    </a:cubicBezTo>
                    <a:close/>
                    <a:moveTo>
                      <a:pt x="3779" y="4845"/>
                    </a:moveTo>
                    <a:cubicBezTo>
                      <a:pt x="4321" y="4897"/>
                      <a:pt x="4857" y="4990"/>
                      <a:pt x="5384" y="5129"/>
                    </a:cubicBezTo>
                    <a:cubicBezTo>
                      <a:pt x="5231" y="5887"/>
                      <a:pt x="5116" y="6652"/>
                      <a:pt x="5047" y="7423"/>
                    </a:cubicBezTo>
                    <a:cubicBezTo>
                      <a:pt x="4421" y="7869"/>
                      <a:pt x="3818" y="8348"/>
                      <a:pt x="3246" y="8859"/>
                    </a:cubicBezTo>
                    <a:cubicBezTo>
                      <a:pt x="3020" y="8625"/>
                      <a:pt x="2789" y="8393"/>
                      <a:pt x="2599" y="8161"/>
                    </a:cubicBezTo>
                    <a:cubicBezTo>
                      <a:pt x="1963" y="7387"/>
                      <a:pt x="1584" y="6685"/>
                      <a:pt x="1485" y="6125"/>
                    </a:cubicBezTo>
                    <a:lnTo>
                      <a:pt x="1485" y="6125"/>
                    </a:lnTo>
                    <a:cubicBezTo>
                      <a:pt x="1683" y="6207"/>
                      <a:pt x="1897" y="6249"/>
                      <a:pt x="2114" y="6249"/>
                    </a:cubicBezTo>
                    <a:cubicBezTo>
                      <a:pt x="2936" y="6246"/>
                      <a:pt x="3638" y="5655"/>
                      <a:pt x="3779" y="4845"/>
                    </a:cubicBezTo>
                    <a:close/>
                    <a:moveTo>
                      <a:pt x="4951" y="8893"/>
                    </a:moveTo>
                    <a:lnTo>
                      <a:pt x="4951" y="8893"/>
                    </a:lnTo>
                    <a:cubicBezTo>
                      <a:pt x="4945" y="9143"/>
                      <a:pt x="4939" y="9389"/>
                      <a:pt x="4939" y="9636"/>
                    </a:cubicBezTo>
                    <a:cubicBezTo>
                      <a:pt x="4939" y="9882"/>
                      <a:pt x="4945" y="10128"/>
                      <a:pt x="4951" y="10377"/>
                    </a:cubicBezTo>
                    <a:lnTo>
                      <a:pt x="4951" y="10377"/>
                    </a:lnTo>
                    <a:cubicBezTo>
                      <a:pt x="4637" y="10133"/>
                      <a:pt x="4348" y="9886"/>
                      <a:pt x="4065" y="9636"/>
                    </a:cubicBezTo>
                    <a:cubicBezTo>
                      <a:pt x="4348" y="9386"/>
                      <a:pt x="4637" y="9139"/>
                      <a:pt x="4951" y="8893"/>
                    </a:cubicBezTo>
                    <a:close/>
                    <a:moveTo>
                      <a:pt x="12828" y="8896"/>
                    </a:moveTo>
                    <a:lnTo>
                      <a:pt x="12828" y="8896"/>
                    </a:lnTo>
                    <a:cubicBezTo>
                      <a:pt x="13144" y="9139"/>
                      <a:pt x="13430" y="9386"/>
                      <a:pt x="13713" y="9636"/>
                    </a:cubicBezTo>
                    <a:cubicBezTo>
                      <a:pt x="13433" y="9886"/>
                      <a:pt x="13144" y="10133"/>
                      <a:pt x="12828" y="10380"/>
                    </a:cubicBezTo>
                    <a:cubicBezTo>
                      <a:pt x="12837" y="10130"/>
                      <a:pt x="12843" y="9883"/>
                      <a:pt x="12843" y="9636"/>
                    </a:cubicBezTo>
                    <a:cubicBezTo>
                      <a:pt x="12843" y="9389"/>
                      <a:pt x="12837" y="9143"/>
                      <a:pt x="12828" y="8896"/>
                    </a:cubicBezTo>
                    <a:close/>
                    <a:moveTo>
                      <a:pt x="8889" y="6447"/>
                    </a:moveTo>
                    <a:cubicBezTo>
                      <a:pt x="9850" y="6908"/>
                      <a:pt x="10774" y="7441"/>
                      <a:pt x="11657" y="8040"/>
                    </a:cubicBezTo>
                    <a:cubicBezTo>
                      <a:pt x="11693" y="8555"/>
                      <a:pt x="11714" y="9088"/>
                      <a:pt x="11714" y="9636"/>
                    </a:cubicBezTo>
                    <a:cubicBezTo>
                      <a:pt x="11714" y="10187"/>
                      <a:pt x="11693" y="10717"/>
                      <a:pt x="11657" y="11232"/>
                    </a:cubicBezTo>
                    <a:cubicBezTo>
                      <a:pt x="10774" y="11832"/>
                      <a:pt x="9853" y="12365"/>
                      <a:pt x="8895" y="12828"/>
                    </a:cubicBezTo>
                    <a:cubicBezTo>
                      <a:pt x="7932" y="12368"/>
                      <a:pt x="7007" y="11832"/>
                      <a:pt x="6125" y="11232"/>
                    </a:cubicBezTo>
                    <a:cubicBezTo>
                      <a:pt x="6086" y="10717"/>
                      <a:pt x="6068" y="10187"/>
                      <a:pt x="6068" y="9636"/>
                    </a:cubicBezTo>
                    <a:cubicBezTo>
                      <a:pt x="6068" y="9088"/>
                      <a:pt x="6089" y="8555"/>
                      <a:pt x="6125" y="8040"/>
                    </a:cubicBezTo>
                    <a:cubicBezTo>
                      <a:pt x="7004" y="7441"/>
                      <a:pt x="7929" y="6908"/>
                      <a:pt x="8889" y="6447"/>
                    </a:cubicBezTo>
                    <a:close/>
                    <a:moveTo>
                      <a:pt x="6273" y="12657"/>
                    </a:moveTo>
                    <a:lnTo>
                      <a:pt x="6273" y="12657"/>
                    </a:lnTo>
                    <a:cubicBezTo>
                      <a:pt x="6878" y="13033"/>
                      <a:pt x="6571" y="12879"/>
                      <a:pt x="7570" y="13418"/>
                    </a:cubicBezTo>
                    <a:cubicBezTo>
                      <a:pt x="7194" y="13569"/>
                      <a:pt x="6827" y="13708"/>
                      <a:pt x="6471" y="13828"/>
                    </a:cubicBezTo>
                    <a:cubicBezTo>
                      <a:pt x="6393" y="13455"/>
                      <a:pt x="6330" y="13063"/>
                      <a:pt x="6273" y="12657"/>
                    </a:cubicBezTo>
                    <a:close/>
                    <a:moveTo>
                      <a:pt x="11506" y="12657"/>
                    </a:moveTo>
                    <a:cubicBezTo>
                      <a:pt x="11449" y="13063"/>
                      <a:pt x="11386" y="13458"/>
                      <a:pt x="11307" y="13828"/>
                    </a:cubicBezTo>
                    <a:cubicBezTo>
                      <a:pt x="10949" y="13711"/>
                      <a:pt x="10582" y="13569"/>
                      <a:pt x="10208" y="13418"/>
                    </a:cubicBezTo>
                    <a:cubicBezTo>
                      <a:pt x="11181" y="12898"/>
                      <a:pt x="10937" y="13009"/>
                      <a:pt x="11506" y="12657"/>
                    </a:cubicBezTo>
                    <a:close/>
                    <a:moveTo>
                      <a:pt x="14535" y="10416"/>
                    </a:moveTo>
                    <a:cubicBezTo>
                      <a:pt x="14761" y="10648"/>
                      <a:pt x="14993" y="10883"/>
                      <a:pt x="15183" y="11115"/>
                    </a:cubicBezTo>
                    <a:cubicBezTo>
                      <a:pt x="15818" y="11886"/>
                      <a:pt x="16198" y="12590"/>
                      <a:pt x="16294" y="13147"/>
                    </a:cubicBezTo>
                    <a:cubicBezTo>
                      <a:pt x="16095" y="13066"/>
                      <a:pt x="15881" y="13024"/>
                      <a:pt x="15665" y="13024"/>
                    </a:cubicBezTo>
                    <a:cubicBezTo>
                      <a:pt x="14843" y="13024"/>
                      <a:pt x="14141" y="13617"/>
                      <a:pt x="13999" y="14424"/>
                    </a:cubicBezTo>
                    <a:cubicBezTo>
                      <a:pt x="13457" y="14376"/>
                      <a:pt x="12921" y="14280"/>
                      <a:pt x="12394" y="14144"/>
                    </a:cubicBezTo>
                    <a:cubicBezTo>
                      <a:pt x="12551" y="13385"/>
                      <a:pt x="12662" y="12620"/>
                      <a:pt x="12735" y="11850"/>
                    </a:cubicBezTo>
                    <a:cubicBezTo>
                      <a:pt x="13361" y="11407"/>
                      <a:pt x="13963" y="10928"/>
                      <a:pt x="14535" y="10416"/>
                    </a:cubicBezTo>
                    <a:close/>
                    <a:moveTo>
                      <a:pt x="3243" y="10416"/>
                    </a:moveTo>
                    <a:cubicBezTo>
                      <a:pt x="3815" y="10928"/>
                      <a:pt x="4418" y="11407"/>
                      <a:pt x="5044" y="11850"/>
                    </a:cubicBezTo>
                    <a:cubicBezTo>
                      <a:pt x="5116" y="12620"/>
                      <a:pt x="5228" y="13385"/>
                      <a:pt x="5384" y="14144"/>
                    </a:cubicBezTo>
                    <a:cubicBezTo>
                      <a:pt x="4554" y="14353"/>
                      <a:pt x="3815" y="14456"/>
                      <a:pt x="3207" y="14456"/>
                    </a:cubicBezTo>
                    <a:cubicBezTo>
                      <a:pt x="2366" y="14456"/>
                      <a:pt x="1778" y="14258"/>
                      <a:pt x="1554" y="13870"/>
                    </a:cubicBezTo>
                    <a:cubicBezTo>
                      <a:pt x="1238" y="13322"/>
                      <a:pt x="1626" y="12292"/>
                      <a:pt x="2596" y="11115"/>
                    </a:cubicBezTo>
                    <a:cubicBezTo>
                      <a:pt x="2786" y="10883"/>
                      <a:pt x="3020" y="10648"/>
                      <a:pt x="3243" y="10416"/>
                    </a:cubicBezTo>
                    <a:close/>
                    <a:moveTo>
                      <a:pt x="8889" y="14081"/>
                    </a:moveTo>
                    <a:cubicBezTo>
                      <a:pt x="9588" y="14403"/>
                      <a:pt x="10308" y="14689"/>
                      <a:pt x="11039" y="14933"/>
                    </a:cubicBezTo>
                    <a:cubicBezTo>
                      <a:pt x="10482" y="16890"/>
                      <a:pt x="9660" y="18143"/>
                      <a:pt x="8889" y="18143"/>
                    </a:cubicBezTo>
                    <a:cubicBezTo>
                      <a:pt x="8118" y="18143"/>
                      <a:pt x="7296" y="16887"/>
                      <a:pt x="6739" y="14924"/>
                    </a:cubicBezTo>
                    <a:cubicBezTo>
                      <a:pt x="7471" y="14683"/>
                      <a:pt x="8188" y="14400"/>
                      <a:pt x="8889" y="14081"/>
                    </a:cubicBezTo>
                    <a:close/>
                    <a:moveTo>
                      <a:pt x="8889" y="0"/>
                    </a:moveTo>
                    <a:cubicBezTo>
                      <a:pt x="7396" y="0"/>
                      <a:pt x="6312" y="1708"/>
                      <a:pt x="5658" y="4014"/>
                    </a:cubicBezTo>
                    <a:cubicBezTo>
                      <a:pt x="4902" y="3825"/>
                      <a:pt x="4201" y="3719"/>
                      <a:pt x="3568" y="3698"/>
                    </a:cubicBezTo>
                    <a:cubicBezTo>
                      <a:pt x="3260" y="3171"/>
                      <a:pt x="2700" y="2861"/>
                      <a:pt x="2111" y="2861"/>
                    </a:cubicBezTo>
                    <a:cubicBezTo>
                      <a:pt x="1963" y="2861"/>
                      <a:pt x="1813" y="2881"/>
                      <a:pt x="1665" y="2921"/>
                    </a:cubicBezTo>
                    <a:cubicBezTo>
                      <a:pt x="928" y="3123"/>
                      <a:pt x="419" y="3792"/>
                      <a:pt x="422" y="4556"/>
                    </a:cubicBezTo>
                    <a:cubicBezTo>
                      <a:pt x="422" y="4716"/>
                      <a:pt x="449" y="4876"/>
                      <a:pt x="497" y="5026"/>
                    </a:cubicBezTo>
                    <a:cubicBezTo>
                      <a:pt x="63" y="6017"/>
                      <a:pt x="485" y="7372"/>
                      <a:pt x="1726" y="8878"/>
                    </a:cubicBezTo>
                    <a:cubicBezTo>
                      <a:pt x="1933" y="9130"/>
                      <a:pt x="2183" y="9383"/>
                      <a:pt x="2430" y="9636"/>
                    </a:cubicBezTo>
                    <a:cubicBezTo>
                      <a:pt x="2183" y="9892"/>
                      <a:pt x="1933" y="10145"/>
                      <a:pt x="1726" y="10398"/>
                    </a:cubicBezTo>
                    <a:cubicBezTo>
                      <a:pt x="407" y="12000"/>
                      <a:pt x="0" y="13434"/>
                      <a:pt x="578" y="14436"/>
                    </a:cubicBezTo>
                    <a:cubicBezTo>
                      <a:pt x="1045" y="15246"/>
                      <a:pt x="2003" y="15593"/>
                      <a:pt x="3225" y="15593"/>
                    </a:cubicBezTo>
                    <a:cubicBezTo>
                      <a:pt x="3954" y="15593"/>
                      <a:pt x="4782" y="15460"/>
                      <a:pt x="5652" y="15240"/>
                    </a:cubicBezTo>
                    <a:cubicBezTo>
                      <a:pt x="6306" y="17556"/>
                      <a:pt x="7396" y="19272"/>
                      <a:pt x="8889" y="19272"/>
                    </a:cubicBezTo>
                    <a:cubicBezTo>
                      <a:pt x="10383" y="19272"/>
                      <a:pt x="11473" y="17559"/>
                      <a:pt x="12126" y="15246"/>
                    </a:cubicBezTo>
                    <a:cubicBezTo>
                      <a:pt x="12810" y="15424"/>
                      <a:pt x="13509" y="15532"/>
                      <a:pt x="14210" y="15572"/>
                    </a:cubicBezTo>
                    <a:cubicBezTo>
                      <a:pt x="14519" y="16101"/>
                      <a:pt x="15083" y="16413"/>
                      <a:pt x="15674" y="16413"/>
                    </a:cubicBezTo>
                    <a:cubicBezTo>
                      <a:pt x="15820" y="16413"/>
                      <a:pt x="15968" y="16394"/>
                      <a:pt x="16113" y="16354"/>
                    </a:cubicBezTo>
                    <a:cubicBezTo>
                      <a:pt x="16851" y="16153"/>
                      <a:pt x="17363" y="15484"/>
                      <a:pt x="17360" y="14719"/>
                    </a:cubicBezTo>
                    <a:cubicBezTo>
                      <a:pt x="17357" y="14560"/>
                      <a:pt x="17333" y="14400"/>
                      <a:pt x="17285" y="14247"/>
                    </a:cubicBezTo>
                    <a:cubicBezTo>
                      <a:pt x="17718" y="13256"/>
                      <a:pt x="17297" y="11904"/>
                      <a:pt x="16056" y="10398"/>
                    </a:cubicBezTo>
                    <a:cubicBezTo>
                      <a:pt x="15848" y="10142"/>
                      <a:pt x="15595" y="9889"/>
                      <a:pt x="15351" y="9636"/>
                    </a:cubicBezTo>
                    <a:cubicBezTo>
                      <a:pt x="15595" y="9383"/>
                      <a:pt x="15848" y="9130"/>
                      <a:pt x="16056" y="8878"/>
                    </a:cubicBezTo>
                    <a:cubicBezTo>
                      <a:pt x="17261" y="7414"/>
                      <a:pt x="17694" y="6095"/>
                      <a:pt x="17279" y="5044"/>
                    </a:cubicBezTo>
                    <a:cubicBezTo>
                      <a:pt x="17330" y="4885"/>
                      <a:pt x="17357" y="4722"/>
                      <a:pt x="17360" y="4556"/>
                    </a:cubicBezTo>
                    <a:cubicBezTo>
                      <a:pt x="17363" y="3792"/>
                      <a:pt x="16851" y="3120"/>
                      <a:pt x="16113" y="2918"/>
                    </a:cubicBezTo>
                    <a:cubicBezTo>
                      <a:pt x="15967" y="2879"/>
                      <a:pt x="15819" y="2860"/>
                      <a:pt x="15673" y="2860"/>
                    </a:cubicBezTo>
                    <a:cubicBezTo>
                      <a:pt x="15080" y="2860"/>
                      <a:pt x="14517" y="3173"/>
                      <a:pt x="14210" y="3704"/>
                    </a:cubicBezTo>
                    <a:cubicBezTo>
                      <a:pt x="13506" y="3743"/>
                      <a:pt x="12810" y="3852"/>
                      <a:pt x="12126" y="4029"/>
                    </a:cubicBezTo>
                    <a:cubicBezTo>
                      <a:pt x="11473" y="1714"/>
                      <a:pt x="10383" y="0"/>
                      <a:pt x="88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2284200" y="4005050"/>
                <a:ext cx="8470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92" y="0"/>
                    </a:moveTo>
                    <a:cubicBezTo>
                      <a:pt x="756" y="0"/>
                      <a:pt x="0" y="756"/>
                      <a:pt x="0" y="1692"/>
                    </a:cubicBezTo>
                    <a:cubicBezTo>
                      <a:pt x="0" y="2629"/>
                      <a:pt x="756" y="3388"/>
                      <a:pt x="1692" y="3388"/>
                    </a:cubicBezTo>
                    <a:cubicBezTo>
                      <a:pt x="2629" y="3388"/>
                      <a:pt x="3388" y="2629"/>
                      <a:pt x="3388" y="1692"/>
                    </a:cubicBezTo>
                    <a:cubicBezTo>
                      <a:pt x="3388" y="756"/>
                      <a:pt x="2629" y="0"/>
                      <a:pt x="16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135655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</a:t>
            </a:r>
            <a:endParaRPr lang="en-US" dirty="0"/>
          </a:p>
        </p:txBody>
      </p:sp>
      <p:sp>
        <p:nvSpPr>
          <p:cNvPr id="5" name="Google Shape;200;p16">
            <a:extLst>
              <a:ext uri="{FF2B5EF4-FFF2-40B4-BE49-F238E27FC236}">
                <a16:creationId xmlns:a16="http://schemas.microsoft.com/office/drawing/2014/main" id="{DCCE32C1-A0FA-7264-3A71-773E25012A8D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385365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 – Convolutional Layer </a:t>
            </a:r>
            <a:endParaRPr lang="en-US" dirty="0"/>
          </a:p>
        </p:txBody>
      </p:sp>
      <p:sp>
        <p:nvSpPr>
          <p:cNvPr id="5" name="Google Shape;200;p16">
            <a:extLst>
              <a:ext uri="{FF2B5EF4-FFF2-40B4-BE49-F238E27FC236}">
                <a16:creationId xmlns:a16="http://schemas.microsoft.com/office/drawing/2014/main" id="{DCCE32C1-A0FA-7264-3A71-773E25012A8D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82811-6B3E-803D-0430-4CC73639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368" y="1638603"/>
            <a:ext cx="1663303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2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385365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 – Convolutional Layer </a:t>
            </a:r>
            <a:endParaRPr lang="en-US" dirty="0"/>
          </a:p>
        </p:txBody>
      </p:sp>
      <p:sp>
        <p:nvSpPr>
          <p:cNvPr id="5" name="Google Shape;200;p16">
            <a:extLst>
              <a:ext uri="{FF2B5EF4-FFF2-40B4-BE49-F238E27FC236}">
                <a16:creationId xmlns:a16="http://schemas.microsoft.com/office/drawing/2014/main" id="{DCCE32C1-A0FA-7264-3A71-773E25012A8D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ADACB-F89A-F176-A78F-CEE335CFA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993" y="1247157"/>
            <a:ext cx="3404053" cy="3410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B1FEB-C775-0DD6-C174-250C706D20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3029993" y="1247157"/>
            <a:ext cx="433422" cy="4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6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385365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 – Convolutional Layer </a:t>
            </a:r>
            <a:endParaRPr lang="en-US" dirty="0"/>
          </a:p>
        </p:txBody>
      </p:sp>
      <p:sp>
        <p:nvSpPr>
          <p:cNvPr id="5" name="Google Shape;200;p16">
            <a:extLst>
              <a:ext uri="{FF2B5EF4-FFF2-40B4-BE49-F238E27FC236}">
                <a16:creationId xmlns:a16="http://schemas.microsoft.com/office/drawing/2014/main" id="{DCCE32C1-A0FA-7264-3A71-773E25012A8D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82811-6B3E-803D-0430-4CC73639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808" y="1606777"/>
            <a:ext cx="1663303" cy="188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6BF96-8E30-2D49-FFEC-D5322973A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742" y="1641328"/>
            <a:ext cx="1699397" cy="18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1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385365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 – Convolutional Layer </a:t>
            </a:r>
            <a:endParaRPr lang="en-US" dirty="0"/>
          </a:p>
        </p:txBody>
      </p:sp>
      <p:sp>
        <p:nvSpPr>
          <p:cNvPr id="5" name="Google Shape;200;p16">
            <a:extLst>
              <a:ext uri="{FF2B5EF4-FFF2-40B4-BE49-F238E27FC236}">
                <a16:creationId xmlns:a16="http://schemas.microsoft.com/office/drawing/2014/main" id="{DCCE32C1-A0FA-7264-3A71-773E25012A8D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82811-6B3E-803D-0430-4CC73639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808" y="1606777"/>
            <a:ext cx="1663303" cy="1885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94214-D37E-FB2B-6225-37743776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592" y="1559455"/>
            <a:ext cx="1887162" cy="196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2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3822CE93-1BD4-D13A-3FE8-DA69A2AFB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8" t="10328" r="3593" b="9364"/>
          <a:stretch/>
        </p:blipFill>
        <p:spPr bwMode="auto">
          <a:xfrm>
            <a:off x="4913086" y="1921585"/>
            <a:ext cx="2769688" cy="279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385365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 – Convolutional Layer </a:t>
            </a:r>
            <a:endParaRPr lang="en-US" dirty="0"/>
          </a:p>
        </p:txBody>
      </p:sp>
      <p:sp>
        <p:nvSpPr>
          <p:cNvPr id="5" name="Google Shape;200;p16">
            <a:extLst>
              <a:ext uri="{FF2B5EF4-FFF2-40B4-BE49-F238E27FC236}">
                <a16:creationId xmlns:a16="http://schemas.microsoft.com/office/drawing/2014/main" id="{DCCE32C1-A0FA-7264-3A71-773E25012A8D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" name="screen-capture">
            <a:hlinkClick r:id="" action="ppaction://media"/>
            <a:extLst>
              <a:ext uri="{FF2B5EF4-FFF2-40B4-BE49-F238E27FC236}">
                <a16:creationId xmlns:a16="http://schemas.microsoft.com/office/drawing/2014/main" id="{779438DD-C7B9-747C-F3AA-F79BF692A9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49"/>
                </p14:media>
              </p:ext>
            </p:extLst>
          </p:nvPr>
        </p:nvPicPr>
        <p:blipFill rotWithShape="1">
          <a:blip r:embed="rId6"/>
          <a:srcRect l="20594" t="33961" r="21588" b="12714"/>
          <a:stretch/>
        </p:blipFill>
        <p:spPr>
          <a:xfrm>
            <a:off x="1352241" y="1677073"/>
            <a:ext cx="6330534" cy="32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2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385365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 – Convolutional Layer </a:t>
            </a:r>
            <a:endParaRPr lang="en-US" dirty="0"/>
          </a:p>
        </p:txBody>
      </p:sp>
      <p:sp>
        <p:nvSpPr>
          <p:cNvPr id="5" name="Google Shape;200;p16">
            <a:extLst>
              <a:ext uri="{FF2B5EF4-FFF2-40B4-BE49-F238E27FC236}">
                <a16:creationId xmlns:a16="http://schemas.microsoft.com/office/drawing/2014/main" id="{DCCE32C1-A0FA-7264-3A71-773E25012A8D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8C8DB1-6C68-28DA-2B67-2BFCF294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8" t="10328" r="3593" b="9364"/>
          <a:stretch/>
        </p:blipFill>
        <p:spPr bwMode="auto">
          <a:xfrm>
            <a:off x="1420347" y="1601545"/>
            <a:ext cx="2769688" cy="279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965AD2-7419-5635-C25F-A4FEA61FAD38}"/>
              </a:ext>
            </a:extLst>
          </p:cNvPr>
          <p:cNvSpPr txBox="1"/>
          <p:nvPr/>
        </p:nvSpPr>
        <p:spPr>
          <a:xfrm>
            <a:off x="4953967" y="2392680"/>
            <a:ext cx="3337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ReLU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implies neutral and cold areas will be set to 0.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9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24"/>
          <p:cNvGrpSpPr/>
          <p:nvPr/>
        </p:nvGrpSpPr>
        <p:grpSpPr>
          <a:xfrm>
            <a:off x="0" y="3354801"/>
            <a:ext cx="8433454" cy="1058032"/>
            <a:chOff x="0" y="3354801"/>
            <a:chExt cx="8433454" cy="1058032"/>
          </a:xfrm>
        </p:grpSpPr>
        <p:sp>
          <p:nvSpPr>
            <p:cNvPr id="521" name="Google Shape;521;p24"/>
            <p:cNvSpPr/>
            <p:nvPr/>
          </p:nvSpPr>
          <p:spPr>
            <a:xfrm>
              <a:off x="0" y="3483450"/>
              <a:ext cx="8433454" cy="801090"/>
            </a:xfrm>
            <a:custGeom>
              <a:avLst/>
              <a:gdLst/>
              <a:ahLst/>
              <a:cxnLst/>
              <a:rect l="l" t="t" r="r" b="b"/>
              <a:pathLst>
                <a:path w="273547" h="35267" extrusionOk="0">
                  <a:moveTo>
                    <a:pt x="1" y="1"/>
                  </a:moveTo>
                  <a:lnTo>
                    <a:pt x="1" y="35267"/>
                  </a:lnTo>
                  <a:lnTo>
                    <a:pt x="258962" y="35267"/>
                  </a:lnTo>
                  <a:lnTo>
                    <a:pt x="273547" y="17598"/>
                  </a:lnTo>
                  <a:lnTo>
                    <a:pt x="258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1480" y="3354801"/>
              <a:ext cx="7990427" cy="98409"/>
            </a:xfrm>
            <a:custGeom>
              <a:avLst/>
              <a:gdLst/>
              <a:ahLst/>
              <a:cxnLst/>
              <a:rect l="l" t="t" r="r" b="b"/>
              <a:pathLst>
                <a:path w="259177" h="3192" extrusionOk="0">
                  <a:moveTo>
                    <a:pt x="1" y="0"/>
                  </a:moveTo>
                  <a:lnTo>
                    <a:pt x="1" y="3191"/>
                  </a:lnTo>
                  <a:lnTo>
                    <a:pt x="259176" y="3191"/>
                  </a:lnTo>
                  <a:lnTo>
                    <a:pt x="259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1480" y="4314794"/>
              <a:ext cx="7990427" cy="98039"/>
            </a:xfrm>
            <a:custGeom>
              <a:avLst/>
              <a:gdLst/>
              <a:ahLst/>
              <a:cxnLst/>
              <a:rect l="l" t="t" r="r" b="b"/>
              <a:pathLst>
                <a:path w="259177" h="3180" extrusionOk="0">
                  <a:moveTo>
                    <a:pt x="1" y="1"/>
                  </a:moveTo>
                  <a:lnTo>
                    <a:pt x="1" y="3180"/>
                  </a:lnTo>
                  <a:lnTo>
                    <a:pt x="259176" y="3180"/>
                  </a:lnTo>
                  <a:lnTo>
                    <a:pt x="259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24"/>
            <p:cNvGrpSpPr/>
            <p:nvPr/>
          </p:nvGrpSpPr>
          <p:grpSpPr>
            <a:xfrm>
              <a:off x="346902" y="3857188"/>
              <a:ext cx="7740127" cy="53613"/>
              <a:chOff x="346902" y="3236710"/>
              <a:chExt cx="7740127" cy="53613"/>
            </a:xfrm>
          </p:grpSpPr>
          <p:sp>
            <p:nvSpPr>
              <p:cNvPr id="525" name="Google Shape;525;p24"/>
              <p:cNvSpPr/>
              <p:nvPr/>
            </p:nvSpPr>
            <p:spPr>
              <a:xfrm>
                <a:off x="330075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403929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4"/>
              <p:cNvSpPr/>
              <p:nvPr/>
            </p:nvSpPr>
            <p:spPr>
              <a:xfrm>
                <a:off x="477786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3" y="1739"/>
                    </a:lnTo>
                    <a:lnTo>
                      <a:pt x="11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4"/>
              <p:cNvSpPr/>
              <p:nvPr/>
            </p:nvSpPr>
            <p:spPr>
              <a:xfrm>
                <a:off x="551640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4"/>
              <p:cNvSpPr/>
              <p:nvPr/>
            </p:nvSpPr>
            <p:spPr>
              <a:xfrm>
                <a:off x="6254943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699351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773205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346902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108510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5" y="1739"/>
                    </a:lnTo>
                    <a:lnTo>
                      <a:pt x="11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4"/>
              <p:cNvSpPr/>
              <p:nvPr/>
            </p:nvSpPr>
            <p:spPr>
              <a:xfrm>
                <a:off x="182364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4"/>
              <p:cNvSpPr/>
              <p:nvPr/>
            </p:nvSpPr>
            <p:spPr>
              <a:xfrm>
                <a:off x="2562183" y="3236710"/>
                <a:ext cx="3553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7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Context">
            <a:extLst>
              <a:ext uri="{FF2B5EF4-FFF2-40B4-BE49-F238E27FC236}">
                <a16:creationId xmlns:a16="http://schemas.microsoft.com/office/drawing/2014/main" id="{457406EE-E132-9051-1143-7B19037B4597}"/>
              </a:ext>
            </a:extLst>
          </p:cNvPr>
          <p:cNvSpPr txBox="1">
            <a:spLocks/>
          </p:cNvSpPr>
          <p:nvPr/>
        </p:nvSpPr>
        <p:spPr>
          <a:xfrm>
            <a:off x="878362" y="536650"/>
            <a:ext cx="3853658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 – Convolutional Layer </a:t>
            </a:r>
            <a:endParaRPr lang="en-US" dirty="0"/>
          </a:p>
        </p:txBody>
      </p:sp>
      <p:sp>
        <p:nvSpPr>
          <p:cNvPr id="5" name="Google Shape;200;p16">
            <a:extLst>
              <a:ext uri="{FF2B5EF4-FFF2-40B4-BE49-F238E27FC236}">
                <a16:creationId xmlns:a16="http://schemas.microsoft.com/office/drawing/2014/main" id="{FD246124-0CB1-082A-BF24-AF98584F2D0F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69350-8157-A131-AAD8-8CFEF0A2C333}"/>
              </a:ext>
            </a:extLst>
          </p:cNvPr>
          <p:cNvSpPr txBox="1"/>
          <p:nvPr/>
        </p:nvSpPr>
        <p:spPr>
          <a:xfrm>
            <a:off x="76672" y="2817323"/>
            <a:ext cx="8635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  <a:alpha val="91000"/>
                  </a:schemeClr>
                </a:solidFill>
              </a:rPr>
              <a:t>Abstraction increases </a:t>
            </a:r>
            <a:r>
              <a:rPr lang="en-US" sz="3200" dirty="0">
                <a:solidFill>
                  <a:srgbClr val="000000">
                    <a:alpha val="91000"/>
                  </a:srgbClr>
                </a:solidFill>
              </a:rPr>
              <a:t>as layers progress </a:t>
            </a:r>
          </a:p>
        </p:txBody>
      </p:sp>
    </p:spTree>
    <p:extLst>
      <p:ext uri="{BB962C8B-B14F-4D97-AF65-F5344CB8AC3E}">
        <p14:creationId xmlns:p14="http://schemas.microsoft.com/office/powerpoint/2010/main" val="85233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6"/>
          <p:cNvGrpSpPr/>
          <p:nvPr/>
        </p:nvGrpSpPr>
        <p:grpSpPr>
          <a:xfrm>
            <a:off x="1595350" y="1290207"/>
            <a:ext cx="4874137" cy="3853295"/>
            <a:chOff x="1595350" y="1290207"/>
            <a:chExt cx="4874137" cy="3853295"/>
          </a:xfrm>
        </p:grpSpPr>
        <p:sp>
          <p:nvSpPr>
            <p:cNvPr id="77" name="Google Shape;77;p16"/>
            <p:cNvSpPr/>
            <p:nvPr/>
          </p:nvSpPr>
          <p:spPr>
            <a:xfrm>
              <a:off x="1595350" y="1290207"/>
              <a:ext cx="4874137" cy="3853295"/>
            </a:xfrm>
            <a:custGeom>
              <a:avLst/>
              <a:gdLst/>
              <a:ahLst/>
              <a:cxnLst/>
              <a:rect l="l" t="t" r="r" b="b"/>
              <a:pathLst>
                <a:path w="174904" h="138272" extrusionOk="0">
                  <a:moveTo>
                    <a:pt x="124203" y="0"/>
                  </a:moveTo>
                  <a:cubicBezTo>
                    <a:pt x="122858" y="0"/>
                    <a:pt x="121513" y="166"/>
                    <a:pt x="120206" y="504"/>
                  </a:cubicBezTo>
                  <a:cubicBezTo>
                    <a:pt x="116051" y="1552"/>
                    <a:pt x="112407" y="4302"/>
                    <a:pt x="110252" y="8005"/>
                  </a:cubicBezTo>
                  <a:cubicBezTo>
                    <a:pt x="108074" y="11696"/>
                    <a:pt x="107454" y="16221"/>
                    <a:pt x="108562" y="20352"/>
                  </a:cubicBezTo>
                  <a:cubicBezTo>
                    <a:pt x="109098" y="22424"/>
                    <a:pt x="110074" y="24376"/>
                    <a:pt x="111372" y="26055"/>
                  </a:cubicBezTo>
                  <a:lnTo>
                    <a:pt x="111479" y="26222"/>
                  </a:lnTo>
                  <a:lnTo>
                    <a:pt x="111538" y="26293"/>
                  </a:lnTo>
                  <a:lnTo>
                    <a:pt x="111586" y="26353"/>
                  </a:lnTo>
                  <a:lnTo>
                    <a:pt x="111776" y="26591"/>
                  </a:lnTo>
                  <a:lnTo>
                    <a:pt x="112146" y="27055"/>
                  </a:lnTo>
                  <a:lnTo>
                    <a:pt x="112896" y="27996"/>
                  </a:lnTo>
                  <a:lnTo>
                    <a:pt x="114384" y="29877"/>
                  </a:lnTo>
                  <a:lnTo>
                    <a:pt x="120361" y="37378"/>
                  </a:lnTo>
                  <a:lnTo>
                    <a:pt x="132303" y="52392"/>
                  </a:lnTo>
                  <a:lnTo>
                    <a:pt x="138280" y="59905"/>
                  </a:lnTo>
                  <a:lnTo>
                    <a:pt x="141268" y="63655"/>
                  </a:lnTo>
                  <a:cubicBezTo>
                    <a:pt x="141554" y="64012"/>
                    <a:pt x="141661" y="64179"/>
                    <a:pt x="141828" y="64417"/>
                  </a:cubicBezTo>
                  <a:cubicBezTo>
                    <a:pt x="141899" y="64524"/>
                    <a:pt x="141995" y="64631"/>
                    <a:pt x="142066" y="64750"/>
                  </a:cubicBezTo>
                  <a:lnTo>
                    <a:pt x="142256" y="65096"/>
                  </a:lnTo>
                  <a:cubicBezTo>
                    <a:pt x="142328" y="65215"/>
                    <a:pt x="142399" y="65334"/>
                    <a:pt x="142459" y="65453"/>
                  </a:cubicBezTo>
                  <a:lnTo>
                    <a:pt x="142626" y="65822"/>
                  </a:lnTo>
                  <a:lnTo>
                    <a:pt x="142792" y="66191"/>
                  </a:lnTo>
                  <a:lnTo>
                    <a:pt x="142911" y="66572"/>
                  </a:lnTo>
                  <a:cubicBezTo>
                    <a:pt x="143602" y="68608"/>
                    <a:pt x="143459" y="70942"/>
                    <a:pt x="142530" y="72882"/>
                  </a:cubicBezTo>
                  <a:cubicBezTo>
                    <a:pt x="142066" y="73859"/>
                    <a:pt x="141411" y="74740"/>
                    <a:pt x="140613" y="75466"/>
                  </a:cubicBezTo>
                  <a:lnTo>
                    <a:pt x="140316" y="75740"/>
                  </a:lnTo>
                  <a:lnTo>
                    <a:pt x="140161" y="75883"/>
                  </a:lnTo>
                  <a:lnTo>
                    <a:pt x="139923" y="76061"/>
                  </a:lnTo>
                  <a:lnTo>
                    <a:pt x="139458" y="76442"/>
                  </a:lnTo>
                  <a:lnTo>
                    <a:pt x="139399" y="76490"/>
                  </a:lnTo>
                  <a:lnTo>
                    <a:pt x="139363" y="76514"/>
                  </a:lnTo>
                  <a:lnTo>
                    <a:pt x="139280" y="76573"/>
                  </a:lnTo>
                  <a:lnTo>
                    <a:pt x="139113" y="76692"/>
                  </a:lnTo>
                  <a:cubicBezTo>
                    <a:pt x="138887" y="76847"/>
                    <a:pt x="138673" y="77026"/>
                    <a:pt x="138435" y="77133"/>
                  </a:cubicBezTo>
                  <a:cubicBezTo>
                    <a:pt x="138196" y="77264"/>
                    <a:pt x="137970" y="77431"/>
                    <a:pt x="137720" y="77514"/>
                  </a:cubicBezTo>
                  <a:cubicBezTo>
                    <a:pt x="136605" y="78048"/>
                    <a:pt x="135364" y="78318"/>
                    <a:pt x="134119" y="78318"/>
                  </a:cubicBezTo>
                  <a:cubicBezTo>
                    <a:pt x="133197" y="78318"/>
                    <a:pt x="132274" y="78170"/>
                    <a:pt x="131398" y="77871"/>
                  </a:cubicBezTo>
                  <a:cubicBezTo>
                    <a:pt x="130374" y="77526"/>
                    <a:pt x="129422" y="76990"/>
                    <a:pt x="128612" y="76288"/>
                  </a:cubicBezTo>
                  <a:cubicBezTo>
                    <a:pt x="128421" y="76097"/>
                    <a:pt x="128207" y="75918"/>
                    <a:pt x="128017" y="75728"/>
                  </a:cubicBezTo>
                  <a:cubicBezTo>
                    <a:pt x="127838" y="75514"/>
                    <a:pt x="127671" y="75323"/>
                    <a:pt x="127469" y="75109"/>
                  </a:cubicBezTo>
                  <a:lnTo>
                    <a:pt x="125981" y="73240"/>
                  </a:lnTo>
                  <a:lnTo>
                    <a:pt x="114039" y="58226"/>
                  </a:lnTo>
                  <a:lnTo>
                    <a:pt x="102085" y="43212"/>
                  </a:lnTo>
                  <a:lnTo>
                    <a:pt x="99108" y="39462"/>
                  </a:lnTo>
                  <a:lnTo>
                    <a:pt x="98358" y="38521"/>
                  </a:lnTo>
                  <a:lnTo>
                    <a:pt x="97989" y="38045"/>
                  </a:lnTo>
                  <a:lnTo>
                    <a:pt x="97799" y="37819"/>
                  </a:lnTo>
                  <a:lnTo>
                    <a:pt x="97751" y="37759"/>
                  </a:lnTo>
                  <a:lnTo>
                    <a:pt x="97691" y="37688"/>
                  </a:lnTo>
                  <a:lnTo>
                    <a:pt x="97560" y="37533"/>
                  </a:lnTo>
                  <a:cubicBezTo>
                    <a:pt x="97203" y="37140"/>
                    <a:pt x="96870" y="36735"/>
                    <a:pt x="96501" y="36354"/>
                  </a:cubicBezTo>
                  <a:cubicBezTo>
                    <a:pt x="96108" y="35997"/>
                    <a:pt x="95727" y="35628"/>
                    <a:pt x="95322" y="35282"/>
                  </a:cubicBezTo>
                  <a:cubicBezTo>
                    <a:pt x="93691" y="33937"/>
                    <a:pt x="91786" y="32901"/>
                    <a:pt x="89774" y="32270"/>
                  </a:cubicBezTo>
                  <a:cubicBezTo>
                    <a:pt x="88158" y="31754"/>
                    <a:pt x="86462" y="31493"/>
                    <a:pt x="84765" y="31493"/>
                  </a:cubicBezTo>
                  <a:cubicBezTo>
                    <a:pt x="84386" y="31493"/>
                    <a:pt x="84008" y="31506"/>
                    <a:pt x="83630" y="31532"/>
                  </a:cubicBezTo>
                  <a:cubicBezTo>
                    <a:pt x="83594" y="31520"/>
                    <a:pt x="83547" y="31520"/>
                    <a:pt x="83511" y="31520"/>
                  </a:cubicBezTo>
                  <a:cubicBezTo>
                    <a:pt x="83440" y="31520"/>
                    <a:pt x="83368" y="31532"/>
                    <a:pt x="83309" y="31568"/>
                  </a:cubicBezTo>
                  <a:cubicBezTo>
                    <a:pt x="81261" y="31734"/>
                    <a:pt x="79249" y="32294"/>
                    <a:pt x="77415" y="33211"/>
                  </a:cubicBezTo>
                  <a:cubicBezTo>
                    <a:pt x="75510" y="34163"/>
                    <a:pt x="73819" y="35461"/>
                    <a:pt x="72402" y="37033"/>
                  </a:cubicBezTo>
                  <a:cubicBezTo>
                    <a:pt x="70986" y="38616"/>
                    <a:pt x="69878" y="40474"/>
                    <a:pt x="69164" y="42462"/>
                  </a:cubicBezTo>
                  <a:cubicBezTo>
                    <a:pt x="68450" y="44450"/>
                    <a:pt x="68116" y="46570"/>
                    <a:pt x="68188" y="48689"/>
                  </a:cubicBezTo>
                  <a:cubicBezTo>
                    <a:pt x="68271" y="50796"/>
                    <a:pt x="68747" y="52904"/>
                    <a:pt x="69616" y="54833"/>
                  </a:cubicBezTo>
                  <a:lnTo>
                    <a:pt x="69938" y="55559"/>
                  </a:lnTo>
                  <a:lnTo>
                    <a:pt x="70331" y="56249"/>
                  </a:lnTo>
                  <a:lnTo>
                    <a:pt x="70724" y="56940"/>
                  </a:lnTo>
                  <a:cubicBezTo>
                    <a:pt x="70867" y="57166"/>
                    <a:pt x="71021" y="57380"/>
                    <a:pt x="71176" y="57595"/>
                  </a:cubicBezTo>
                  <a:lnTo>
                    <a:pt x="71640" y="58238"/>
                  </a:lnTo>
                  <a:lnTo>
                    <a:pt x="71760" y="58392"/>
                  </a:lnTo>
                  <a:lnTo>
                    <a:pt x="71855" y="58512"/>
                  </a:lnTo>
                  <a:lnTo>
                    <a:pt x="72033" y="58750"/>
                  </a:lnTo>
                  <a:lnTo>
                    <a:pt x="72783" y="59690"/>
                  </a:lnTo>
                  <a:lnTo>
                    <a:pt x="78737" y="67203"/>
                  </a:lnTo>
                  <a:lnTo>
                    <a:pt x="90667" y="82241"/>
                  </a:lnTo>
                  <a:lnTo>
                    <a:pt x="96620" y="89753"/>
                  </a:lnTo>
                  <a:lnTo>
                    <a:pt x="99596" y="93516"/>
                  </a:lnTo>
                  <a:lnTo>
                    <a:pt x="101097" y="95397"/>
                  </a:lnTo>
                  <a:lnTo>
                    <a:pt x="101466" y="95861"/>
                  </a:lnTo>
                  <a:lnTo>
                    <a:pt x="101692" y="96195"/>
                  </a:lnTo>
                  <a:lnTo>
                    <a:pt x="101930" y="96528"/>
                  </a:lnTo>
                  <a:cubicBezTo>
                    <a:pt x="102013" y="96635"/>
                    <a:pt x="102073" y="96766"/>
                    <a:pt x="102132" y="96873"/>
                  </a:cubicBezTo>
                  <a:cubicBezTo>
                    <a:pt x="103240" y="98731"/>
                    <a:pt x="103561" y="101017"/>
                    <a:pt x="103049" y="103136"/>
                  </a:cubicBezTo>
                  <a:cubicBezTo>
                    <a:pt x="102537" y="105243"/>
                    <a:pt x="101204" y="107101"/>
                    <a:pt x="99370" y="108280"/>
                  </a:cubicBezTo>
                  <a:cubicBezTo>
                    <a:pt x="98017" y="109146"/>
                    <a:pt x="96414" y="109599"/>
                    <a:pt x="94806" y="109599"/>
                  </a:cubicBezTo>
                  <a:cubicBezTo>
                    <a:pt x="94249" y="109599"/>
                    <a:pt x="93691" y="109545"/>
                    <a:pt x="93143" y="109434"/>
                  </a:cubicBezTo>
                  <a:cubicBezTo>
                    <a:pt x="92084" y="109220"/>
                    <a:pt x="91060" y="108803"/>
                    <a:pt x="90167" y="108208"/>
                  </a:cubicBezTo>
                  <a:cubicBezTo>
                    <a:pt x="90048" y="108149"/>
                    <a:pt x="89940" y="108053"/>
                    <a:pt x="89833" y="107970"/>
                  </a:cubicBezTo>
                  <a:lnTo>
                    <a:pt x="89512" y="107732"/>
                  </a:lnTo>
                  <a:cubicBezTo>
                    <a:pt x="89405" y="107660"/>
                    <a:pt x="89309" y="107553"/>
                    <a:pt x="89214" y="107470"/>
                  </a:cubicBezTo>
                  <a:lnTo>
                    <a:pt x="88916" y="107196"/>
                  </a:lnTo>
                  <a:lnTo>
                    <a:pt x="88762" y="107053"/>
                  </a:lnTo>
                  <a:lnTo>
                    <a:pt x="88631" y="106898"/>
                  </a:lnTo>
                  <a:lnTo>
                    <a:pt x="88357" y="106589"/>
                  </a:lnTo>
                  <a:lnTo>
                    <a:pt x="88226" y="106446"/>
                  </a:lnTo>
                  <a:lnTo>
                    <a:pt x="88190" y="106410"/>
                  </a:lnTo>
                  <a:lnTo>
                    <a:pt x="88143" y="106351"/>
                  </a:lnTo>
                  <a:lnTo>
                    <a:pt x="88047" y="106232"/>
                  </a:lnTo>
                  <a:lnTo>
                    <a:pt x="87678" y="105755"/>
                  </a:lnTo>
                  <a:lnTo>
                    <a:pt x="81701" y="98254"/>
                  </a:lnTo>
                  <a:lnTo>
                    <a:pt x="80213" y="96373"/>
                  </a:lnTo>
                  <a:lnTo>
                    <a:pt x="79832" y="95909"/>
                  </a:lnTo>
                  <a:lnTo>
                    <a:pt x="79653" y="95671"/>
                  </a:lnTo>
                  <a:lnTo>
                    <a:pt x="79391" y="95385"/>
                  </a:lnTo>
                  <a:lnTo>
                    <a:pt x="78868" y="94778"/>
                  </a:lnTo>
                  <a:cubicBezTo>
                    <a:pt x="78689" y="94587"/>
                    <a:pt x="78522" y="94385"/>
                    <a:pt x="78320" y="94206"/>
                  </a:cubicBezTo>
                  <a:cubicBezTo>
                    <a:pt x="76808" y="92706"/>
                    <a:pt x="74986" y="91504"/>
                    <a:pt x="72998" y="90706"/>
                  </a:cubicBezTo>
                  <a:cubicBezTo>
                    <a:pt x="71076" y="89942"/>
                    <a:pt x="69009" y="89538"/>
                    <a:pt x="66937" y="89538"/>
                  </a:cubicBezTo>
                  <a:cubicBezTo>
                    <a:pt x="66877" y="89538"/>
                    <a:pt x="66818" y="89538"/>
                    <a:pt x="66759" y="89539"/>
                  </a:cubicBezTo>
                  <a:cubicBezTo>
                    <a:pt x="64628" y="89563"/>
                    <a:pt x="62496" y="90003"/>
                    <a:pt x="60544" y="90849"/>
                  </a:cubicBezTo>
                  <a:cubicBezTo>
                    <a:pt x="60056" y="91075"/>
                    <a:pt x="59556" y="91277"/>
                    <a:pt x="59103" y="91563"/>
                  </a:cubicBezTo>
                  <a:cubicBezTo>
                    <a:pt x="58639" y="91825"/>
                    <a:pt x="58175" y="92075"/>
                    <a:pt x="57746" y="92397"/>
                  </a:cubicBezTo>
                  <a:lnTo>
                    <a:pt x="57103" y="92861"/>
                  </a:lnTo>
                  <a:lnTo>
                    <a:pt x="56936" y="92980"/>
                  </a:lnTo>
                  <a:cubicBezTo>
                    <a:pt x="56889" y="93028"/>
                    <a:pt x="56829" y="93063"/>
                    <a:pt x="56793" y="93087"/>
                  </a:cubicBezTo>
                  <a:lnTo>
                    <a:pt x="56555" y="93278"/>
                  </a:lnTo>
                  <a:lnTo>
                    <a:pt x="55615" y="94028"/>
                  </a:lnTo>
                  <a:lnTo>
                    <a:pt x="51864" y="97016"/>
                  </a:lnTo>
                  <a:lnTo>
                    <a:pt x="36850" y="108958"/>
                  </a:lnTo>
                  <a:lnTo>
                    <a:pt x="1" y="138271"/>
                  </a:lnTo>
                  <a:lnTo>
                    <a:pt x="13062" y="138271"/>
                  </a:lnTo>
                  <a:lnTo>
                    <a:pt x="41911" y="115304"/>
                  </a:lnTo>
                  <a:lnTo>
                    <a:pt x="56924" y="103362"/>
                  </a:lnTo>
                  <a:lnTo>
                    <a:pt x="60675" y="100374"/>
                  </a:lnTo>
                  <a:lnTo>
                    <a:pt x="61615" y="99636"/>
                  </a:lnTo>
                  <a:lnTo>
                    <a:pt x="61854" y="99445"/>
                  </a:lnTo>
                  <a:cubicBezTo>
                    <a:pt x="61889" y="99409"/>
                    <a:pt x="61913" y="99386"/>
                    <a:pt x="61949" y="99374"/>
                  </a:cubicBezTo>
                  <a:lnTo>
                    <a:pt x="62032" y="99314"/>
                  </a:lnTo>
                  <a:lnTo>
                    <a:pt x="62354" y="99088"/>
                  </a:lnTo>
                  <a:cubicBezTo>
                    <a:pt x="62568" y="98909"/>
                    <a:pt x="62806" y="98802"/>
                    <a:pt x="63032" y="98659"/>
                  </a:cubicBezTo>
                  <a:cubicBezTo>
                    <a:pt x="63258" y="98516"/>
                    <a:pt x="63509" y="98421"/>
                    <a:pt x="63747" y="98314"/>
                  </a:cubicBezTo>
                  <a:cubicBezTo>
                    <a:pt x="64745" y="97879"/>
                    <a:pt x="65841" y="97662"/>
                    <a:pt x="66940" y="97662"/>
                  </a:cubicBezTo>
                  <a:cubicBezTo>
                    <a:pt x="67976" y="97662"/>
                    <a:pt x="69014" y="97855"/>
                    <a:pt x="69974" y="98243"/>
                  </a:cubicBezTo>
                  <a:cubicBezTo>
                    <a:pt x="70962" y="98635"/>
                    <a:pt x="71855" y="99231"/>
                    <a:pt x="72617" y="99981"/>
                  </a:cubicBezTo>
                  <a:cubicBezTo>
                    <a:pt x="72724" y="100064"/>
                    <a:pt x="72795" y="100171"/>
                    <a:pt x="72891" y="100267"/>
                  </a:cubicBezTo>
                  <a:lnTo>
                    <a:pt x="73153" y="100576"/>
                  </a:lnTo>
                  <a:cubicBezTo>
                    <a:pt x="73200" y="100624"/>
                    <a:pt x="73236" y="100660"/>
                    <a:pt x="73295" y="100731"/>
                  </a:cubicBezTo>
                  <a:lnTo>
                    <a:pt x="73486" y="100969"/>
                  </a:lnTo>
                  <a:lnTo>
                    <a:pt x="73855" y="101433"/>
                  </a:lnTo>
                  <a:lnTo>
                    <a:pt x="75355" y="103315"/>
                  </a:lnTo>
                  <a:lnTo>
                    <a:pt x="81320" y="110816"/>
                  </a:lnTo>
                  <a:lnTo>
                    <a:pt x="81701" y="111280"/>
                  </a:lnTo>
                  <a:lnTo>
                    <a:pt x="81785" y="111399"/>
                  </a:lnTo>
                  <a:lnTo>
                    <a:pt x="81832" y="111459"/>
                  </a:lnTo>
                  <a:lnTo>
                    <a:pt x="81904" y="111542"/>
                  </a:lnTo>
                  <a:lnTo>
                    <a:pt x="82166" y="111840"/>
                  </a:lnTo>
                  <a:lnTo>
                    <a:pt x="82689" y="112423"/>
                  </a:lnTo>
                  <a:lnTo>
                    <a:pt x="82951" y="112721"/>
                  </a:lnTo>
                  <a:lnTo>
                    <a:pt x="83237" y="112994"/>
                  </a:lnTo>
                  <a:lnTo>
                    <a:pt x="83821" y="113530"/>
                  </a:lnTo>
                  <a:cubicBezTo>
                    <a:pt x="84011" y="113721"/>
                    <a:pt x="84202" y="113899"/>
                    <a:pt x="84428" y="114054"/>
                  </a:cubicBezTo>
                  <a:lnTo>
                    <a:pt x="85059" y="114530"/>
                  </a:lnTo>
                  <a:cubicBezTo>
                    <a:pt x="85273" y="114685"/>
                    <a:pt x="85476" y="114852"/>
                    <a:pt x="85702" y="114995"/>
                  </a:cubicBezTo>
                  <a:cubicBezTo>
                    <a:pt x="87476" y="116161"/>
                    <a:pt x="89476" y="116971"/>
                    <a:pt x="91548" y="117388"/>
                  </a:cubicBezTo>
                  <a:cubicBezTo>
                    <a:pt x="92629" y="117605"/>
                    <a:pt x="93730" y="117716"/>
                    <a:pt x="94832" y="117716"/>
                  </a:cubicBezTo>
                  <a:cubicBezTo>
                    <a:pt x="95841" y="117716"/>
                    <a:pt x="96850" y="117623"/>
                    <a:pt x="97846" y="117435"/>
                  </a:cubicBezTo>
                  <a:cubicBezTo>
                    <a:pt x="99930" y="117054"/>
                    <a:pt x="101954" y="116269"/>
                    <a:pt x="103728" y="115126"/>
                  </a:cubicBezTo>
                  <a:cubicBezTo>
                    <a:pt x="105502" y="113983"/>
                    <a:pt x="107073" y="112506"/>
                    <a:pt x="108300" y="110780"/>
                  </a:cubicBezTo>
                  <a:cubicBezTo>
                    <a:pt x="109538" y="109065"/>
                    <a:pt x="110431" y="107101"/>
                    <a:pt x="110931" y="105041"/>
                  </a:cubicBezTo>
                  <a:cubicBezTo>
                    <a:pt x="111431" y="102993"/>
                    <a:pt x="111538" y="100850"/>
                    <a:pt x="111229" y="98755"/>
                  </a:cubicBezTo>
                  <a:cubicBezTo>
                    <a:pt x="110931" y="96659"/>
                    <a:pt x="110217" y="94611"/>
                    <a:pt x="109157" y="92790"/>
                  </a:cubicBezTo>
                  <a:cubicBezTo>
                    <a:pt x="109014" y="92563"/>
                    <a:pt x="108895" y="92325"/>
                    <a:pt x="108752" y="92111"/>
                  </a:cubicBezTo>
                  <a:lnTo>
                    <a:pt x="108288" y="91456"/>
                  </a:lnTo>
                  <a:lnTo>
                    <a:pt x="107824" y="90825"/>
                  </a:lnTo>
                  <a:lnTo>
                    <a:pt x="107454" y="90349"/>
                  </a:lnTo>
                  <a:lnTo>
                    <a:pt x="105966" y="88468"/>
                  </a:lnTo>
                  <a:lnTo>
                    <a:pt x="102990" y="84705"/>
                  </a:lnTo>
                  <a:lnTo>
                    <a:pt x="97025" y="77192"/>
                  </a:lnTo>
                  <a:lnTo>
                    <a:pt x="85106" y="62155"/>
                  </a:lnTo>
                  <a:lnTo>
                    <a:pt x="79141" y="54642"/>
                  </a:lnTo>
                  <a:lnTo>
                    <a:pt x="78403" y="53701"/>
                  </a:lnTo>
                  <a:lnTo>
                    <a:pt x="78213" y="53475"/>
                  </a:lnTo>
                  <a:lnTo>
                    <a:pt x="78117" y="53356"/>
                  </a:lnTo>
                  <a:lnTo>
                    <a:pt x="78058" y="53273"/>
                  </a:lnTo>
                  <a:lnTo>
                    <a:pt x="77832" y="52939"/>
                  </a:lnTo>
                  <a:cubicBezTo>
                    <a:pt x="77748" y="52820"/>
                    <a:pt x="77665" y="52725"/>
                    <a:pt x="77594" y="52606"/>
                  </a:cubicBezTo>
                  <a:lnTo>
                    <a:pt x="77391" y="52249"/>
                  </a:lnTo>
                  <a:lnTo>
                    <a:pt x="77189" y="51904"/>
                  </a:lnTo>
                  <a:lnTo>
                    <a:pt x="77034" y="51534"/>
                  </a:lnTo>
                  <a:cubicBezTo>
                    <a:pt x="76593" y="50546"/>
                    <a:pt x="76343" y="49475"/>
                    <a:pt x="76308" y="48403"/>
                  </a:cubicBezTo>
                  <a:cubicBezTo>
                    <a:pt x="76224" y="46236"/>
                    <a:pt x="77010" y="44045"/>
                    <a:pt x="78451" y="42450"/>
                  </a:cubicBezTo>
                  <a:cubicBezTo>
                    <a:pt x="79165" y="41652"/>
                    <a:pt x="80058" y="40974"/>
                    <a:pt x="81011" y="40486"/>
                  </a:cubicBezTo>
                  <a:cubicBezTo>
                    <a:pt x="81975" y="40009"/>
                    <a:pt x="83035" y="39724"/>
                    <a:pt x="84118" y="39640"/>
                  </a:cubicBezTo>
                  <a:cubicBezTo>
                    <a:pt x="84331" y="39624"/>
                    <a:pt x="84544" y="39616"/>
                    <a:pt x="84757" y="39616"/>
                  </a:cubicBezTo>
                  <a:cubicBezTo>
                    <a:pt x="86715" y="39616"/>
                    <a:pt x="88662" y="40300"/>
                    <a:pt x="90155" y="41545"/>
                  </a:cubicBezTo>
                  <a:cubicBezTo>
                    <a:pt x="90357" y="41724"/>
                    <a:pt x="90548" y="41914"/>
                    <a:pt x="90750" y="42093"/>
                  </a:cubicBezTo>
                  <a:cubicBezTo>
                    <a:pt x="90941" y="42283"/>
                    <a:pt x="91107" y="42498"/>
                    <a:pt x="91298" y="42700"/>
                  </a:cubicBezTo>
                  <a:lnTo>
                    <a:pt x="91369" y="42771"/>
                  </a:lnTo>
                  <a:lnTo>
                    <a:pt x="91393" y="42807"/>
                  </a:lnTo>
                  <a:lnTo>
                    <a:pt x="91441" y="42867"/>
                  </a:lnTo>
                  <a:lnTo>
                    <a:pt x="91631" y="43105"/>
                  </a:lnTo>
                  <a:lnTo>
                    <a:pt x="92000" y="43569"/>
                  </a:lnTo>
                  <a:lnTo>
                    <a:pt x="92750" y="44510"/>
                  </a:lnTo>
                  <a:lnTo>
                    <a:pt x="95739" y="48260"/>
                  </a:lnTo>
                  <a:lnTo>
                    <a:pt x="107681" y="63274"/>
                  </a:lnTo>
                  <a:lnTo>
                    <a:pt x="119635" y="78288"/>
                  </a:lnTo>
                  <a:lnTo>
                    <a:pt x="121123" y="80169"/>
                  </a:lnTo>
                  <a:cubicBezTo>
                    <a:pt x="121456" y="80562"/>
                    <a:pt x="121813" y="80967"/>
                    <a:pt x="122159" y="81348"/>
                  </a:cubicBezTo>
                  <a:cubicBezTo>
                    <a:pt x="122528" y="81729"/>
                    <a:pt x="122933" y="82086"/>
                    <a:pt x="123314" y="82443"/>
                  </a:cubicBezTo>
                  <a:cubicBezTo>
                    <a:pt x="124921" y="83824"/>
                    <a:pt x="126802" y="84896"/>
                    <a:pt x="128802" y="85562"/>
                  </a:cubicBezTo>
                  <a:cubicBezTo>
                    <a:pt x="130518" y="86141"/>
                    <a:pt x="132320" y="86434"/>
                    <a:pt x="134120" y="86434"/>
                  </a:cubicBezTo>
                  <a:cubicBezTo>
                    <a:pt x="134431" y="86434"/>
                    <a:pt x="134743" y="86425"/>
                    <a:pt x="135053" y="86408"/>
                  </a:cubicBezTo>
                  <a:cubicBezTo>
                    <a:pt x="137161" y="86301"/>
                    <a:pt x="139256" y="85765"/>
                    <a:pt x="141173" y="84860"/>
                  </a:cubicBezTo>
                  <a:cubicBezTo>
                    <a:pt x="141661" y="84658"/>
                    <a:pt x="142114" y="84384"/>
                    <a:pt x="142578" y="84122"/>
                  </a:cubicBezTo>
                  <a:cubicBezTo>
                    <a:pt x="143042" y="83872"/>
                    <a:pt x="143471" y="83550"/>
                    <a:pt x="143900" y="83241"/>
                  </a:cubicBezTo>
                  <a:lnTo>
                    <a:pt x="144221" y="83015"/>
                  </a:lnTo>
                  <a:lnTo>
                    <a:pt x="144376" y="82895"/>
                  </a:lnTo>
                  <a:lnTo>
                    <a:pt x="144459" y="82836"/>
                  </a:lnTo>
                  <a:lnTo>
                    <a:pt x="144519" y="82788"/>
                  </a:lnTo>
                  <a:lnTo>
                    <a:pt x="144983" y="82419"/>
                  </a:lnTo>
                  <a:lnTo>
                    <a:pt x="145221" y="82229"/>
                  </a:lnTo>
                  <a:lnTo>
                    <a:pt x="145519" y="81967"/>
                  </a:lnTo>
                  <a:lnTo>
                    <a:pt x="146114" y="81455"/>
                  </a:lnTo>
                  <a:cubicBezTo>
                    <a:pt x="147674" y="80026"/>
                    <a:pt x="148960" y="78288"/>
                    <a:pt x="149865" y="76371"/>
                  </a:cubicBezTo>
                  <a:cubicBezTo>
                    <a:pt x="151686" y="72549"/>
                    <a:pt x="151972" y="68037"/>
                    <a:pt x="150615" y="64012"/>
                  </a:cubicBezTo>
                  <a:lnTo>
                    <a:pt x="150365" y="63250"/>
                  </a:lnTo>
                  <a:lnTo>
                    <a:pt x="150043" y="62524"/>
                  </a:lnTo>
                  <a:lnTo>
                    <a:pt x="149710" y="61798"/>
                  </a:lnTo>
                  <a:cubicBezTo>
                    <a:pt x="149591" y="61571"/>
                    <a:pt x="149460" y="61345"/>
                    <a:pt x="149329" y="61107"/>
                  </a:cubicBezTo>
                  <a:lnTo>
                    <a:pt x="148936" y="60417"/>
                  </a:lnTo>
                  <a:cubicBezTo>
                    <a:pt x="148805" y="60190"/>
                    <a:pt x="148638" y="59988"/>
                    <a:pt x="148483" y="59774"/>
                  </a:cubicBezTo>
                  <a:cubicBezTo>
                    <a:pt x="148186" y="59345"/>
                    <a:pt x="147840" y="58869"/>
                    <a:pt x="147614" y="58607"/>
                  </a:cubicBezTo>
                  <a:lnTo>
                    <a:pt x="144638" y="54844"/>
                  </a:lnTo>
                  <a:lnTo>
                    <a:pt x="138661" y="47343"/>
                  </a:lnTo>
                  <a:lnTo>
                    <a:pt x="126719" y="32330"/>
                  </a:lnTo>
                  <a:lnTo>
                    <a:pt x="120742" y="24817"/>
                  </a:lnTo>
                  <a:lnTo>
                    <a:pt x="119254" y="22948"/>
                  </a:lnTo>
                  <a:lnTo>
                    <a:pt x="118503" y="22007"/>
                  </a:lnTo>
                  <a:lnTo>
                    <a:pt x="118134" y="21543"/>
                  </a:lnTo>
                  <a:lnTo>
                    <a:pt x="117944" y="21305"/>
                  </a:lnTo>
                  <a:lnTo>
                    <a:pt x="117896" y="21245"/>
                  </a:lnTo>
                  <a:lnTo>
                    <a:pt x="117861" y="21197"/>
                  </a:lnTo>
                  <a:lnTo>
                    <a:pt x="117813" y="21114"/>
                  </a:lnTo>
                  <a:cubicBezTo>
                    <a:pt x="117158" y="20269"/>
                    <a:pt x="116682" y="19304"/>
                    <a:pt x="116408" y="18280"/>
                  </a:cubicBezTo>
                  <a:cubicBezTo>
                    <a:pt x="115860" y="16221"/>
                    <a:pt x="116170" y="13935"/>
                    <a:pt x="117253" y="12113"/>
                  </a:cubicBezTo>
                  <a:cubicBezTo>
                    <a:pt x="118313" y="10291"/>
                    <a:pt x="120170" y="8874"/>
                    <a:pt x="122218" y="8363"/>
                  </a:cubicBezTo>
                  <a:cubicBezTo>
                    <a:pt x="122859" y="8200"/>
                    <a:pt x="123521" y="8120"/>
                    <a:pt x="124184" y="8120"/>
                  </a:cubicBezTo>
                  <a:cubicBezTo>
                    <a:pt x="125654" y="8120"/>
                    <a:pt x="127127" y="8513"/>
                    <a:pt x="128374" y="9267"/>
                  </a:cubicBezTo>
                  <a:lnTo>
                    <a:pt x="128719" y="9470"/>
                  </a:lnTo>
                  <a:cubicBezTo>
                    <a:pt x="128826" y="9529"/>
                    <a:pt x="128921" y="9625"/>
                    <a:pt x="129029" y="9708"/>
                  </a:cubicBezTo>
                  <a:lnTo>
                    <a:pt x="129350" y="9946"/>
                  </a:lnTo>
                  <a:cubicBezTo>
                    <a:pt x="129457" y="10017"/>
                    <a:pt x="129552" y="10125"/>
                    <a:pt x="129648" y="10208"/>
                  </a:cubicBezTo>
                  <a:lnTo>
                    <a:pt x="129945" y="10482"/>
                  </a:lnTo>
                  <a:cubicBezTo>
                    <a:pt x="130053" y="10565"/>
                    <a:pt x="130124" y="10672"/>
                    <a:pt x="130207" y="10779"/>
                  </a:cubicBezTo>
                  <a:lnTo>
                    <a:pt x="130481" y="11077"/>
                  </a:lnTo>
                  <a:lnTo>
                    <a:pt x="130553" y="11149"/>
                  </a:lnTo>
                  <a:cubicBezTo>
                    <a:pt x="130565" y="11172"/>
                    <a:pt x="130612" y="11220"/>
                    <a:pt x="130636" y="11256"/>
                  </a:cubicBezTo>
                  <a:lnTo>
                    <a:pt x="130826" y="11494"/>
                  </a:lnTo>
                  <a:lnTo>
                    <a:pt x="133815" y="15244"/>
                  </a:lnTo>
                  <a:lnTo>
                    <a:pt x="139780" y="22757"/>
                  </a:lnTo>
                  <a:lnTo>
                    <a:pt x="141280" y="24626"/>
                  </a:lnTo>
                  <a:lnTo>
                    <a:pt x="142018" y="25567"/>
                  </a:lnTo>
                  <a:lnTo>
                    <a:pt x="142114" y="25686"/>
                  </a:lnTo>
                  <a:lnTo>
                    <a:pt x="142245" y="25841"/>
                  </a:lnTo>
                  <a:lnTo>
                    <a:pt x="142518" y="26150"/>
                  </a:lnTo>
                  <a:lnTo>
                    <a:pt x="143066" y="26758"/>
                  </a:lnTo>
                  <a:cubicBezTo>
                    <a:pt x="144590" y="28353"/>
                    <a:pt x="146495" y="29579"/>
                    <a:pt x="148555" y="30341"/>
                  </a:cubicBezTo>
                  <a:cubicBezTo>
                    <a:pt x="150210" y="30954"/>
                    <a:pt x="151974" y="31282"/>
                    <a:pt x="153746" y="31282"/>
                  </a:cubicBezTo>
                  <a:cubicBezTo>
                    <a:pt x="154178" y="31282"/>
                    <a:pt x="154611" y="31262"/>
                    <a:pt x="155044" y="31222"/>
                  </a:cubicBezTo>
                  <a:cubicBezTo>
                    <a:pt x="157235" y="31020"/>
                    <a:pt x="159390" y="30329"/>
                    <a:pt x="161271" y="29198"/>
                  </a:cubicBezTo>
                  <a:cubicBezTo>
                    <a:pt x="161759" y="28936"/>
                    <a:pt x="162199" y="28603"/>
                    <a:pt x="162640" y="28282"/>
                  </a:cubicBezTo>
                  <a:lnTo>
                    <a:pt x="162961" y="28043"/>
                  </a:lnTo>
                  <a:lnTo>
                    <a:pt x="163200" y="27865"/>
                  </a:lnTo>
                  <a:lnTo>
                    <a:pt x="163676" y="27484"/>
                  </a:lnTo>
                  <a:lnTo>
                    <a:pt x="165545" y="25996"/>
                  </a:lnTo>
                  <a:lnTo>
                    <a:pt x="169296" y="23007"/>
                  </a:lnTo>
                  <a:lnTo>
                    <a:pt x="170212" y="24162"/>
                  </a:lnTo>
                  <a:lnTo>
                    <a:pt x="171272" y="25496"/>
                  </a:lnTo>
                  <a:lnTo>
                    <a:pt x="174903" y="13363"/>
                  </a:lnTo>
                  <a:lnTo>
                    <a:pt x="174903" y="13363"/>
                  </a:lnTo>
                  <a:lnTo>
                    <a:pt x="162271" y="14173"/>
                  </a:lnTo>
                  <a:lnTo>
                    <a:pt x="162783" y="14816"/>
                  </a:lnTo>
                  <a:lnTo>
                    <a:pt x="163331" y="15506"/>
                  </a:lnTo>
                  <a:lnTo>
                    <a:pt x="163842" y="16149"/>
                  </a:lnTo>
                  <a:lnTo>
                    <a:pt x="164247" y="16649"/>
                  </a:lnTo>
                  <a:lnTo>
                    <a:pt x="160497" y="19638"/>
                  </a:lnTo>
                  <a:lnTo>
                    <a:pt x="158616" y="21138"/>
                  </a:lnTo>
                  <a:lnTo>
                    <a:pt x="158151" y="21507"/>
                  </a:lnTo>
                  <a:lnTo>
                    <a:pt x="157913" y="21697"/>
                  </a:lnTo>
                  <a:cubicBezTo>
                    <a:pt x="157842" y="21745"/>
                    <a:pt x="157806" y="21769"/>
                    <a:pt x="157746" y="21805"/>
                  </a:cubicBezTo>
                  <a:cubicBezTo>
                    <a:pt x="157544" y="21948"/>
                    <a:pt x="157354" y="22114"/>
                    <a:pt x="157127" y="22221"/>
                  </a:cubicBezTo>
                  <a:cubicBezTo>
                    <a:pt x="156270" y="22733"/>
                    <a:pt x="155318" y="23043"/>
                    <a:pt x="154317" y="23138"/>
                  </a:cubicBezTo>
                  <a:cubicBezTo>
                    <a:pt x="154125" y="23157"/>
                    <a:pt x="153931" y="23166"/>
                    <a:pt x="153737" y="23166"/>
                  </a:cubicBezTo>
                  <a:cubicBezTo>
                    <a:pt x="152937" y="23166"/>
                    <a:pt x="152134" y="23011"/>
                    <a:pt x="151377" y="22733"/>
                  </a:cubicBezTo>
                  <a:cubicBezTo>
                    <a:pt x="150448" y="22388"/>
                    <a:pt x="149591" y="21852"/>
                    <a:pt x="148912" y="21126"/>
                  </a:cubicBezTo>
                  <a:lnTo>
                    <a:pt x="148662" y="20840"/>
                  </a:lnTo>
                  <a:lnTo>
                    <a:pt x="148531" y="20697"/>
                  </a:lnTo>
                  <a:cubicBezTo>
                    <a:pt x="148507" y="20674"/>
                    <a:pt x="148495" y="20662"/>
                    <a:pt x="148472" y="20626"/>
                  </a:cubicBezTo>
                  <a:lnTo>
                    <a:pt x="148376" y="20507"/>
                  </a:lnTo>
                  <a:lnTo>
                    <a:pt x="147626" y="19566"/>
                  </a:lnTo>
                  <a:lnTo>
                    <a:pt x="146138" y="17697"/>
                  </a:lnTo>
                  <a:lnTo>
                    <a:pt x="140161" y="10184"/>
                  </a:lnTo>
                  <a:lnTo>
                    <a:pt x="137172" y="6434"/>
                  </a:lnTo>
                  <a:lnTo>
                    <a:pt x="136994" y="6196"/>
                  </a:lnTo>
                  <a:cubicBezTo>
                    <a:pt x="136958" y="6160"/>
                    <a:pt x="136934" y="6124"/>
                    <a:pt x="136887" y="6077"/>
                  </a:cubicBezTo>
                  <a:lnTo>
                    <a:pt x="136756" y="5922"/>
                  </a:lnTo>
                  <a:lnTo>
                    <a:pt x="136232" y="5326"/>
                  </a:lnTo>
                  <a:cubicBezTo>
                    <a:pt x="136053" y="5136"/>
                    <a:pt x="135887" y="4922"/>
                    <a:pt x="135684" y="4743"/>
                  </a:cubicBezTo>
                  <a:lnTo>
                    <a:pt x="135101" y="4195"/>
                  </a:lnTo>
                  <a:cubicBezTo>
                    <a:pt x="134910" y="4017"/>
                    <a:pt x="134720" y="3826"/>
                    <a:pt x="134505" y="3671"/>
                  </a:cubicBezTo>
                  <a:lnTo>
                    <a:pt x="133863" y="3183"/>
                  </a:lnTo>
                  <a:cubicBezTo>
                    <a:pt x="133648" y="3029"/>
                    <a:pt x="133446" y="2850"/>
                    <a:pt x="133220" y="2707"/>
                  </a:cubicBezTo>
                  <a:lnTo>
                    <a:pt x="132541" y="2290"/>
                  </a:lnTo>
                  <a:cubicBezTo>
                    <a:pt x="130031" y="783"/>
                    <a:pt x="127119" y="0"/>
                    <a:pt x="124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16"/>
            <p:cNvGrpSpPr/>
            <p:nvPr/>
          </p:nvGrpSpPr>
          <p:grpSpPr>
            <a:xfrm>
              <a:off x="1806690" y="1389189"/>
              <a:ext cx="4502713" cy="3725654"/>
              <a:chOff x="2346303" y="1389189"/>
              <a:chExt cx="4502713" cy="3725654"/>
            </a:xfrm>
          </p:grpSpPr>
          <p:sp>
            <p:nvSpPr>
              <p:cNvPr id="79" name="Google Shape;79;p16"/>
              <p:cNvSpPr/>
              <p:nvPr/>
            </p:nvSpPr>
            <p:spPr>
              <a:xfrm>
                <a:off x="5565644" y="2271083"/>
                <a:ext cx="46149" cy="58076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084" extrusionOk="0">
                    <a:moveTo>
                      <a:pt x="0" y="0"/>
                    </a:moveTo>
                    <a:lnTo>
                      <a:pt x="1655" y="20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5518522" y="2212006"/>
                <a:ext cx="46483" cy="58104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085" extrusionOk="0">
                    <a:moveTo>
                      <a:pt x="1" y="1"/>
                    </a:moveTo>
                    <a:lnTo>
                      <a:pt x="1667" y="2084"/>
                    </a:lnTo>
                    <a:lnTo>
                      <a:pt x="1667" y="20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2476718" y="4996685"/>
                <a:ext cx="0" cy="2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25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75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73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6180436" y="3034516"/>
                <a:ext cx="73682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71" extrusionOk="0">
                    <a:moveTo>
                      <a:pt x="882" y="0"/>
                    </a:moveTo>
                    <a:lnTo>
                      <a:pt x="0" y="524"/>
                    </a:lnTo>
                    <a:lnTo>
                      <a:pt x="322" y="1084"/>
                    </a:lnTo>
                    <a:cubicBezTo>
                      <a:pt x="429" y="1262"/>
                      <a:pt x="501" y="1477"/>
                      <a:pt x="596" y="1667"/>
                    </a:cubicBezTo>
                    <a:lnTo>
                      <a:pt x="858" y="2251"/>
                    </a:lnTo>
                    <a:cubicBezTo>
                      <a:pt x="929" y="2453"/>
                      <a:pt x="989" y="2655"/>
                      <a:pt x="1060" y="2858"/>
                    </a:cubicBezTo>
                    <a:cubicBezTo>
                      <a:pt x="1132" y="3060"/>
                      <a:pt x="1203" y="3263"/>
                      <a:pt x="1263" y="3477"/>
                    </a:cubicBezTo>
                    <a:lnTo>
                      <a:pt x="1405" y="4096"/>
                    </a:lnTo>
                    <a:cubicBezTo>
                      <a:pt x="1513" y="4513"/>
                      <a:pt x="1560" y="4941"/>
                      <a:pt x="1608" y="5370"/>
                    </a:cubicBezTo>
                    <a:lnTo>
                      <a:pt x="2644" y="5263"/>
                    </a:lnTo>
                    <a:cubicBezTo>
                      <a:pt x="2584" y="4799"/>
                      <a:pt x="2537" y="4334"/>
                      <a:pt x="2417" y="3882"/>
                    </a:cubicBezTo>
                    <a:lnTo>
                      <a:pt x="2263" y="3203"/>
                    </a:lnTo>
                    <a:cubicBezTo>
                      <a:pt x="2203" y="2977"/>
                      <a:pt x="2120" y="2751"/>
                      <a:pt x="2048" y="2536"/>
                    </a:cubicBezTo>
                    <a:cubicBezTo>
                      <a:pt x="1977" y="2310"/>
                      <a:pt x="1905" y="2084"/>
                      <a:pt x="1822" y="1870"/>
                    </a:cubicBezTo>
                    <a:lnTo>
                      <a:pt x="1536" y="1227"/>
                    </a:lnTo>
                    <a:cubicBezTo>
                      <a:pt x="1429" y="1024"/>
                      <a:pt x="1358" y="798"/>
                      <a:pt x="1239" y="596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5351963" y="19850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1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5684746" y="240311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6017528" y="2821504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1" y="644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5332066" y="312474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4998949" y="2706387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57" y="1037"/>
                      <a:pt x="3925" y="1037"/>
                    </a:cubicBezTo>
                    <a:cubicBezTo>
                      <a:pt x="3986" y="1037"/>
                      <a:pt x="4047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84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4525162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4857276" y="365362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49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4264359" y="4030857"/>
                <a:ext cx="115845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59" extrusionOk="0">
                    <a:moveTo>
                      <a:pt x="811" y="1"/>
                    </a:moveTo>
                    <a:lnTo>
                      <a:pt x="1" y="656"/>
                    </a:lnTo>
                    <a:lnTo>
                      <a:pt x="3347" y="4858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13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63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61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>
                <a:off x="3373186" y="4190449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>
                <a:off x="2954797" y="4523567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34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2954491" y="4523567"/>
                <a:ext cx="135046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4156" extrusionOk="0">
                    <a:moveTo>
                      <a:pt x="4203" y="0"/>
                    </a:moveTo>
                    <a:lnTo>
                      <a:pt x="0" y="3346"/>
                    </a:lnTo>
                    <a:lnTo>
                      <a:pt x="643" y="4156"/>
                    </a:lnTo>
                    <a:lnTo>
                      <a:pt x="4846" y="810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3163824" y="435700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89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3372851" y="4190784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2346303" y="4999026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2555664" y="483246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5"/>
                    </a:lnTo>
                    <a:lnTo>
                      <a:pt x="2739" y="2489"/>
                    </a:lnTo>
                    <a:lnTo>
                      <a:pt x="4847" y="822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2764691" y="4666243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6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4264024" y="4031192"/>
                <a:ext cx="115845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47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3347" y="4846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37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4857276" y="3653293"/>
                <a:ext cx="115483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59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34" y="4858"/>
                    </a:lnTo>
                    <a:lnTo>
                      <a:pt x="4144" y="4215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4524828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66" y="1037"/>
                      <a:pt x="3929" y="1037"/>
                    </a:cubicBezTo>
                    <a:cubicBezTo>
                      <a:pt x="3989" y="1037"/>
                      <a:pt x="4049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72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998615" y="2706721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5331398" y="3124748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6180436" y="3034181"/>
                <a:ext cx="73682" cy="150011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83" extrusionOk="0">
                    <a:moveTo>
                      <a:pt x="882" y="0"/>
                    </a:moveTo>
                    <a:lnTo>
                      <a:pt x="0" y="536"/>
                    </a:lnTo>
                    <a:lnTo>
                      <a:pt x="322" y="1096"/>
                    </a:lnTo>
                    <a:cubicBezTo>
                      <a:pt x="429" y="1274"/>
                      <a:pt x="501" y="1489"/>
                      <a:pt x="596" y="1679"/>
                    </a:cubicBezTo>
                    <a:lnTo>
                      <a:pt x="858" y="2263"/>
                    </a:lnTo>
                    <a:cubicBezTo>
                      <a:pt x="929" y="2465"/>
                      <a:pt x="989" y="2667"/>
                      <a:pt x="1060" y="2870"/>
                    </a:cubicBezTo>
                    <a:cubicBezTo>
                      <a:pt x="1132" y="3072"/>
                      <a:pt x="1203" y="3275"/>
                      <a:pt x="1263" y="3489"/>
                    </a:cubicBezTo>
                    <a:lnTo>
                      <a:pt x="1405" y="4108"/>
                    </a:lnTo>
                    <a:cubicBezTo>
                      <a:pt x="1513" y="4525"/>
                      <a:pt x="1560" y="4953"/>
                      <a:pt x="1608" y="5382"/>
                    </a:cubicBezTo>
                    <a:lnTo>
                      <a:pt x="2644" y="5275"/>
                    </a:lnTo>
                    <a:cubicBezTo>
                      <a:pt x="2584" y="4811"/>
                      <a:pt x="2537" y="4346"/>
                      <a:pt x="2417" y="3894"/>
                    </a:cubicBezTo>
                    <a:lnTo>
                      <a:pt x="2263" y="3215"/>
                    </a:lnTo>
                    <a:cubicBezTo>
                      <a:pt x="2203" y="2989"/>
                      <a:pt x="2120" y="2763"/>
                      <a:pt x="2048" y="2548"/>
                    </a:cubicBezTo>
                    <a:cubicBezTo>
                      <a:pt x="1977" y="2322"/>
                      <a:pt x="1905" y="2096"/>
                      <a:pt x="1822" y="1882"/>
                    </a:cubicBezTo>
                    <a:lnTo>
                      <a:pt x="1536" y="1239"/>
                    </a:lnTo>
                    <a:cubicBezTo>
                      <a:pt x="1429" y="1036"/>
                      <a:pt x="1358" y="810"/>
                      <a:pt x="1239" y="608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6017863" y="282116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6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5685415" y="2403115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5352298" y="1984419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6013544" y="353915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6025833" y="3565709"/>
                <a:ext cx="1003" cy="1672"/>
              </a:xfrm>
              <a:custGeom>
                <a:avLst/>
                <a:gdLst/>
                <a:ahLst/>
                <a:cxnLst/>
                <a:rect l="l" t="t" r="r" b="b"/>
                <a:pathLst>
                  <a:path w="36" h="60" extrusionOk="0">
                    <a:moveTo>
                      <a:pt x="36" y="6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5567288" y="3391180"/>
                <a:ext cx="1700" cy="1366"/>
              </a:xfrm>
              <a:custGeom>
                <a:avLst/>
                <a:gdLst/>
                <a:ahLst/>
                <a:cxnLst/>
                <a:rect l="l" t="t" r="r" b="b"/>
                <a:pathLst>
                  <a:path w="61" h="49" extrusionOk="0">
                    <a:moveTo>
                      <a:pt x="60" y="1"/>
                    </a:moveTo>
                    <a:lnTo>
                      <a:pt x="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6713608" y="1785006"/>
                <a:ext cx="135408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156" extrusionOk="0">
                    <a:moveTo>
                      <a:pt x="4204" y="1"/>
                    </a:moveTo>
                    <a:lnTo>
                      <a:pt x="2108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4859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238510" y="1983751"/>
                <a:ext cx="148673" cy="77667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87" extrusionOk="0">
                    <a:moveTo>
                      <a:pt x="595" y="0"/>
                    </a:moveTo>
                    <a:lnTo>
                      <a:pt x="0" y="846"/>
                    </a:lnTo>
                    <a:cubicBezTo>
                      <a:pt x="191" y="989"/>
                      <a:pt x="393" y="1096"/>
                      <a:pt x="595" y="1227"/>
                    </a:cubicBezTo>
                    <a:cubicBezTo>
                      <a:pt x="798" y="1334"/>
                      <a:pt x="988" y="1477"/>
                      <a:pt x="1203" y="1572"/>
                    </a:cubicBezTo>
                    <a:cubicBezTo>
                      <a:pt x="1631" y="1774"/>
                      <a:pt x="2048" y="1989"/>
                      <a:pt x="2488" y="2143"/>
                    </a:cubicBezTo>
                    <a:cubicBezTo>
                      <a:pt x="3370" y="2489"/>
                      <a:pt x="4298" y="2667"/>
                      <a:pt x="5227" y="2786"/>
                    </a:cubicBezTo>
                    <a:lnTo>
                      <a:pt x="5334" y="1762"/>
                    </a:lnTo>
                    <a:cubicBezTo>
                      <a:pt x="4489" y="1643"/>
                      <a:pt x="3643" y="1489"/>
                      <a:pt x="2858" y="1167"/>
                    </a:cubicBezTo>
                    <a:cubicBezTo>
                      <a:pt x="2441" y="1036"/>
                      <a:pt x="2072" y="834"/>
                      <a:pt x="1679" y="655"/>
                    </a:cubicBezTo>
                    <a:cubicBezTo>
                      <a:pt x="1488" y="572"/>
                      <a:pt x="1310" y="441"/>
                      <a:pt x="1131" y="334"/>
                    </a:cubicBezTo>
                    <a:cubicBezTo>
                      <a:pt x="953" y="215"/>
                      <a:pt x="762" y="119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5893439" y="1576982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1667" y="2751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77" y="2108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5435256" y="1389189"/>
                <a:ext cx="150652" cy="63733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287" extrusionOk="0">
                    <a:moveTo>
                      <a:pt x="5382" y="0"/>
                    </a:moveTo>
                    <a:cubicBezTo>
                      <a:pt x="5144" y="12"/>
                      <a:pt x="4917" y="0"/>
                      <a:pt x="4679" y="24"/>
                    </a:cubicBezTo>
                    <a:lnTo>
                      <a:pt x="3989" y="108"/>
                    </a:lnTo>
                    <a:cubicBezTo>
                      <a:pt x="3524" y="155"/>
                      <a:pt x="3072" y="286"/>
                      <a:pt x="2608" y="381"/>
                    </a:cubicBezTo>
                    <a:cubicBezTo>
                      <a:pt x="2381" y="429"/>
                      <a:pt x="2167" y="500"/>
                      <a:pt x="1941" y="572"/>
                    </a:cubicBezTo>
                    <a:lnTo>
                      <a:pt x="1274" y="798"/>
                    </a:lnTo>
                    <a:cubicBezTo>
                      <a:pt x="845" y="965"/>
                      <a:pt x="417" y="1167"/>
                      <a:pt x="0" y="1358"/>
                    </a:cubicBezTo>
                    <a:lnTo>
                      <a:pt x="464" y="2286"/>
                    </a:lnTo>
                    <a:cubicBezTo>
                      <a:pt x="857" y="2108"/>
                      <a:pt x="1250" y="1929"/>
                      <a:pt x="1643" y="1763"/>
                    </a:cubicBezTo>
                    <a:lnTo>
                      <a:pt x="2250" y="1560"/>
                    </a:lnTo>
                    <a:cubicBezTo>
                      <a:pt x="2453" y="1501"/>
                      <a:pt x="2655" y="1429"/>
                      <a:pt x="2869" y="1382"/>
                    </a:cubicBezTo>
                    <a:cubicBezTo>
                      <a:pt x="3286" y="1298"/>
                      <a:pt x="3703" y="1179"/>
                      <a:pt x="4132" y="1143"/>
                    </a:cubicBezTo>
                    <a:lnTo>
                      <a:pt x="4763" y="1060"/>
                    </a:lnTo>
                    <a:cubicBezTo>
                      <a:pt x="4977" y="1036"/>
                      <a:pt x="5191" y="1036"/>
                      <a:pt x="5405" y="1036"/>
                    </a:cubicBezTo>
                    <a:lnTo>
                      <a:pt x="53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6059997" y="178600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3222233" y="4403796"/>
                <a:ext cx="697" cy="697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0"/>
                    </a:moveTo>
                    <a:lnTo>
                      <a:pt x="24" y="24"/>
                    </a:lnTo>
                    <a:lnTo>
                      <a:pt x="24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fill="none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6059663" y="1786344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34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6238510" y="1983416"/>
                <a:ext cx="148673" cy="78001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99" extrusionOk="0">
                    <a:moveTo>
                      <a:pt x="595" y="0"/>
                    </a:moveTo>
                    <a:lnTo>
                      <a:pt x="0" y="858"/>
                    </a:lnTo>
                    <a:cubicBezTo>
                      <a:pt x="191" y="1001"/>
                      <a:pt x="393" y="1108"/>
                      <a:pt x="595" y="1239"/>
                    </a:cubicBezTo>
                    <a:cubicBezTo>
                      <a:pt x="798" y="1346"/>
                      <a:pt x="988" y="1489"/>
                      <a:pt x="1203" y="1584"/>
                    </a:cubicBezTo>
                    <a:cubicBezTo>
                      <a:pt x="1631" y="1786"/>
                      <a:pt x="2048" y="2001"/>
                      <a:pt x="2488" y="2155"/>
                    </a:cubicBezTo>
                    <a:cubicBezTo>
                      <a:pt x="3370" y="2501"/>
                      <a:pt x="4298" y="2679"/>
                      <a:pt x="5227" y="2798"/>
                    </a:cubicBezTo>
                    <a:lnTo>
                      <a:pt x="5334" y="1774"/>
                    </a:lnTo>
                    <a:cubicBezTo>
                      <a:pt x="4489" y="1655"/>
                      <a:pt x="3643" y="1501"/>
                      <a:pt x="2858" y="1179"/>
                    </a:cubicBezTo>
                    <a:cubicBezTo>
                      <a:pt x="2441" y="1048"/>
                      <a:pt x="2072" y="846"/>
                      <a:pt x="1679" y="667"/>
                    </a:cubicBezTo>
                    <a:cubicBezTo>
                      <a:pt x="1488" y="584"/>
                      <a:pt x="1310" y="453"/>
                      <a:pt x="1131" y="346"/>
                    </a:cubicBezTo>
                    <a:cubicBezTo>
                      <a:pt x="953" y="227"/>
                      <a:pt x="762" y="131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5507905" y="1399806"/>
                <a:ext cx="362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12" y="1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5243144" y="1754158"/>
                <a:ext cx="65043" cy="15065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5406" extrusionOk="0">
                    <a:moveTo>
                      <a:pt x="1036" y="0"/>
                    </a:moveTo>
                    <a:lnTo>
                      <a:pt x="0" y="36"/>
                    </a:lnTo>
                    <a:cubicBezTo>
                      <a:pt x="24" y="965"/>
                      <a:pt x="179" y="1893"/>
                      <a:pt x="405" y="2798"/>
                    </a:cubicBezTo>
                    <a:cubicBezTo>
                      <a:pt x="524" y="3251"/>
                      <a:pt x="691" y="3691"/>
                      <a:pt x="834" y="4132"/>
                    </a:cubicBezTo>
                    <a:cubicBezTo>
                      <a:pt x="1024" y="4560"/>
                      <a:pt x="1203" y="4989"/>
                      <a:pt x="1417" y="5406"/>
                    </a:cubicBezTo>
                    <a:lnTo>
                      <a:pt x="2334" y="4929"/>
                    </a:lnTo>
                    <a:cubicBezTo>
                      <a:pt x="2132" y="4548"/>
                      <a:pt x="1977" y="4144"/>
                      <a:pt x="1798" y="3763"/>
                    </a:cubicBezTo>
                    <a:cubicBezTo>
                      <a:pt x="1667" y="3346"/>
                      <a:pt x="1512" y="2953"/>
                      <a:pt x="1405" y="2536"/>
                    </a:cubicBezTo>
                    <a:cubicBezTo>
                      <a:pt x="1203" y="1703"/>
                      <a:pt x="1048" y="857"/>
                      <a:pt x="1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5023166" y="3862989"/>
                <a:ext cx="98902" cy="142347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108" extrusionOk="0">
                    <a:moveTo>
                      <a:pt x="822" y="0"/>
                    </a:moveTo>
                    <a:lnTo>
                      <a:pt x="0" y="643"/>
                    </a:lnTo>
                    <a:cubicBezTo>
                      <a:pt x="286" y="988"/>
                      <a:pt x="572" y="1346"/>
                      <a:pt x="810" y="1691"/>
                    </a:cubicBezTo>
                    <a:lnTo>
                      <a:pt x="1179" y="2215"/>
                    </a:lnTo>
                    <a:cubicBezTo>
                      <a:pt x="1310" y="2381"/>
                      <a:pt x="1394" y="2572"/>
                      <a:pt x="1501" y="2751"/>
                    </a:cubicBezTo>
                    <a:cubicBezTo>
                      <a:pt x="1513" y="2751"/>
                      <a:pt x="1513" y="2762"/>
                      <a:pt x="1513" y="2774"/>
                    </a:cubicBezTo>
                    <a:cubicBezTo>
                      <a:pt x="1524" y="2786"/>
                      <a:pt x="1524" y="2798"/>
                      <a:pt x="1536" y="2798"/>
                    </a:cubicBezTo>
                    <a:lnTo>
                      <a:pt x="1834" y="3322"/>
                    </a:lnTo>
                    <a:cubicBezTo>
                      <a:pt x="1929" y="3513"/>
                      <a:pt x="2013" y="3715"/>
                      <a:pt x="2108" y="3917"/>
                    </a:cubicBezTo>
                    <a:cubicBezTo>
                      <a:pt x="2191" y="4108"/>
                      <a:pt x="2286" y="4298"/>
                      <a:pt x="2358" y="4501"/>
                    </a:cubicBezTo>
                    <a:lnTo>
                      <a:pt x="2560" y="5108"/>
                    </a:lnTo>
                    <a:lnTo>
                      <a:pt x="3549" y="4798"/>
                    </a:lnTo>
                    <a:lnTo>
                      <a:pt x="3334" y="4132"/>
                    </a:lnTo>
                    <a:cubicBezTo>
                      <a:pt x="3239" y="3917"/>
                      <a:pt x="3144" y="3703"/>
                      <a:pt x="3048" y="3489"/>
                    </a:cubicBezTo>
                    <a:cubicBezTo>
                      <a:pt x="2953" y="3274"/>
                      <a:pt x="2870" y="3060"/>
                      <a:pt x="2763" y="2858"/>
                    </a:cubicBezTo>
                    <a:lnTo>
                      <a:pt x="2417" y="2250"/>
                    </a:lnTo>
                    <a:cubicBezTo>
                      <a:pt x="2286" y="2048"/>
                      <a:pt x="2191" y="1834"/>
                      <a:pt x="2048" y="1643"/>
                    </a:cubicBezTo>
                    <a:lnTo>
                      <a:pt x="1644" y="1084"/>
                    </a:lnTo>
                    <a:cubicBezTo>
                      <a:pt x="1382" y="691"/>
                      <a:pt x="1096" y="345"/>
                      <a:pt x="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tx1"/>
                </a:solidFill>
              </a:rPr>
              <a:t>GTSB - Index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6049468" y="127857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6739123" y="11178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Conclusions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>
            <a:off x="6739123" y="14647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 performance and lessons learned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6313563" y="2581725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Configs, Processing and Adjustments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6311446" y="3016232"/>
            <a:ext cx="2427025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Configurations and Preparations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Pre-Processing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Hyper-Parameter Adjustment</a:t>
            </a:r>
          </a:p>
        </p:txBody>
      </p:sp>
      <p:sp>
        <p:nvSpPr>
          <p:cNvPr id="196" name="Google Shape;196;p16"/>
          <p:cNvSpPr/>
          <p:nvPr/>
        </p:nvSpPr>
        <p:spPr>
          <a:xfrm>
            <a:off x="5623993" y="274227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1365263" y="167058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1311784" y="2017437"/>
            <a:ext cx="1938079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Deep CNNs, Structure and Application (LeNet-5)</a:t>
            </a:r>
          </a:p>
        </p:txBody>
      </p:sp>
      <p:sp>
        <p:nvSpPr>
          <p:cNvPr id="200" name="Google Shape;200;p16"/>
          <p:cNvSpPr/>
          <p:nvPr/>
        </p:nvSpPr>
        <p:spPr>
          <a:xfrm>
            <a:off x="3580768" y="183115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5149338" y="372533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5149338" y="4072187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data did we work with?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4461793" y="388590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937338" y="35187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Why is this project fit for purpose?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Context"/>
          <p:cNvSpPr txBox="1"/>
          <p:nvPr/>
        </p:nvSpPr>
        <p:spPr>
          <a:xfrm>
            <a:off x="937338" y="31718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Context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8" name="1"/>
          <p:cNvSpPr/>
          <p:nvPr/>
        </p:nvSpPr>
        <p:spPr>
          <a:xfrm>
            <a:off x="3154093" y="340880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312;p19">
            <a:extLst>
              <a:ext uri="{FF2B5EF4-FFF2-40B4-BE49-F238E27FC236}">
                <a16:creationId xmlns:a16="http://schemas.microsoft.com/office/drawing/2014/main" id="{E081752B-E087-0208-24D7-AF25ED52F5F7}"/>
              </a:ext>
            </a:extLst>
          </p:cNvPr>
          <p:cNvSpPr/>
          <p:nvPr/>
        </p:nvSpPr>
        <p:spPr>
          <a:xfrm>
            <a:off x="620293" y="5374746"/>
            <a:ext cx="7897091" cy="3487124"/>
          </a:xfrm>
          <a:custGeom>
            <a:avLst/>
            <a:gdLst/>
            <a:ahLst/>
            <a:cxnLst/>
            <a:rect l="l" t="t" r="r" b="b"/>
            <a:pathLst>
              <a:path w="206145" h="90524" extrusionOk="0">
                <a:moveTo>
                  <a:pt x="89690" y="1"/>
                </a:moveTo>
                <a:lnTo>
                  <a:pt x="0" y="90524"/>
                </a:lnTo>
                <a:lnTo>
                  <a:pt x="103073" y="90440"/>
                </a:lnTo>
                <a:lnTo>
                  <a:pt x="206145" y="90524"/>
                </a:lnTo>
                <a:lnTo>
                  <a:pt x="116455" y="1"/>
                </a:lnTo>
                <a:close/>
              </a:path>
            </a:pathLst>
          </a:custGeom>
          <a:solidFill>
            <a:srgbClr val="595959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24"/>
          <p:cNvGrpSpPr/>
          <p:nvPr/>
        </p:nvGrpSpPr>
        <p:grpSpPr>
          <a:xfrm>
            <a:off x="0" y="3354801"/>
            <a:ext cx="8433454" cy="1058032"/>
            <a:chOff x="0" y="3354801"/>
            <a:chExt cx="8433454" cy="1058032"/>
          </a:xfrm>
        </p:grpSpPr>
        <p:sp>
          <p:nvSpPr>
            <p:cNvPr id="521" name="Google Shape;521;p24"/>
            <p:cNvSpPr/>
            <p:nvPr/>
          </p:nvSpPr>
          <p:spPr>
            <a:xfrm>
              <a:off x="0" y="3483450"/>
              <a:ext cx="8433454" cy="801090"/>
            </a:xfrm>
            <a:custGeom>
              <a:avLst/>
              <a:gdLst/>
              <a:ahLst/>
              <a:cxnLst/>
              <a:rect l="l" t="t" r="r" b="b"/>
              <a:pathLst>
                <a:path w="273547" h="35267" extrusionOk="0">
                  <a:moveTo>
                    <a:pt x="1" y="1"/>
                  </a:moveTo>
                  <a:lnTo>
                    <a:pt x="1" y="35267"/>
                  </a:lnTo>
                  <a:lnTo>
                    <a:pt x="258962" y="35267"/>
                  </a:lnTo>
                  <a:lnTo>
                    <a:pt x="273547" y="17598"/>
                  </a:lnTo>
                  <a:lnTo>
                    <a:pt x="258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1480" y="3354801"/>
              <a:ext cx="7990427" cy="98409"/>
            </a:xfrm>
            <a:custGeom>
              <a:avLst/>
              <a:gdLst/>
              <a:ahLst/>
              <a:cxnLst/>
              <a:rect l="l" t="t" r="r" b="b"/>
              <a:pathLst>
                <a:path w="259177" h="3192" extrusionOk="0">
                  <a:moveTo>
                    <a:pt x="1" y="0"/>
                  </a:moveTo>
                  <a:lnTo>
                    <a:pt x="1" y="3191"/>
                  </a:lnTo>
                  <a:lnTo>
                    <a:pt x="259176" y="3191"/>
                  </a:lnTo>
                  <a:lnTo>
                    <a:pt x="259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1480" y="4314794"/>
              <a:ext cx="7990427" cy="98039"/>
            </a:xfrm>
            <a:custGeom>
              <a:avLst/>
              <a:gdLst/>
              <a:ahLst/>
              <a:cxnLst/>
              <a:rect l="l" t="t" r="r" b="b"/>
              <a:pathLst>
                <a:path w="259177" h="3180" extrusionOk="0">
                  <a:moveTo>
                    <a:pt x="1" y="1"/>
                  </a:moveTo>
                  <a:lnTo>
                    <a:pt x="1" y="3180"/>
                  </a:lnTo>
                  <a:lnTo>
                    <a:pt x="259176" y="3180"/>
                  </a:lnTo>
                  <a:lnTo>
                    <a:pt x="259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24"/>
            <p:cNvGrpSpPr/>
            <p:nvPr/>
          </p:nvGrpSpPr>
          <p:grpSpPr>
            <a:xfrm>
              <a:off x="346902" y="3857188"/>
              <a:ext cx="7740127" cy="53613"/>
              <a:chOff x="346902" y="3236710"/>
              <a:chExt cx="7740127" cy="53613"/>
            </a:xfrm>
          </p:grpSpPr>
          <p:sp>
            <p:nvSpPr>
              <p:cNvPr id="525" name="Google Shape;525;p24"/>
              <p:cNvSpPr/>
              <p:nvPr/>
            </p:nvSpPr>
            <p:spPr>
              <a:xfrm>
                <a:off x="330075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403929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4"/>
              <p:cNvSpPr/>
              <p:nvPr/>
            </p:nvSpPr>
            <p:spPr>
              <a:xfrm>
                <a:off x="477786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3" y="1739"/>
                    </a:lnTo>
                    <a:lnTo>
                      <a:pt x="11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4"/>
              <p:cNvSpPr/>
              <p:nvPr/>
            </p:nvSpPr>
            <p:spPr>
              <a:xfrm>
                <a:off x="551640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4"/>
              <p:cNvSpPr/>
              <p:nvPr/>
            </p:nvSpPr>
            <p:spPr>
              <a:xfrm>
                <a:off x="6254943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699351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773205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346902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108510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5" y="1739"/>
                    </a:lnTo>
                    <a:lnTo>
                      <a:pt x="11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4"/>
              <p:cNvSpPr/>
              <p:nvPr/>
            </p:nvSpPr>
            <p:spPr>
              <a:xfrm>
                <a:off x="182364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4"/>
              <p:cNvSpPr/>
              <p:nvPr/>
            </p:nvSpPr>
            <p:spPr>
              <a:xfrm>
                <a:off x="2562183" y="3236710"/>
                <a:ext cx="3553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7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7" name="Google Shape;537;p24"/>
          <p:cNvSpPr/>
          <p:nvPr/>
        </p:nvSpPr>
        <p:spPr>
          <a:xfrm>
            <a:off x="3277022" y="2565575"/>
            <a:ext cx="606056" cy="1022693"/>
          </a:xfrm>
          <a:custGeom>
            <a:avLst/>
            <a:gdLst/>
            <a:ahLst/>
            <a:cxnLst/>
            <a:rect l="l" t="t" r="r" b="b"/>
            <a:pathLst>
              <a:path w="19658" h="33172" extrusionOk="0">
                <a:moveTo>
                  <a:pt x="9823" y="1"/>
                </a:moveTo>
                <a:cubicBezTo>
                  <a:pt x="4394" y="1"/>
                  <a:pt x="0" y="4394"/>
                  <a:pt x="0" y="9823"/>
                </a:cubicBezTo>
                <a:cubicBezTo>
                  <a:pt x="0" y="14598"/>
                  <a:pt x="3393" y="18610"/>
                  <a:pt x="7906" y="19503"/>
                </a:cubicBezTo>
                <a:lnTo>
                  <a:pt x="9394" y="33172"/>
                </a:lnTo>
                <a:lnTo>
                  <a:pt x="10251" y="33172"/>
                </a:lnTo>
                <a:lnTo>
                  <a:pt x="11752" y="19503"/>
                </a:lnTo>
                <a:cubicBezTo>
                  <a:pt x="16252" y="18610"/>
                  <a:pt x="19657" y="14598"/>
                  <a:pt x="19657" y="9823"/>
                </a:cubicBezTo>
                <a:cubicBezTo>
                  <a:pt x="19657" y="4394"/>
                  <a:pt x="15252" y="1"/>
                  <a:pt x="98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2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8" name="Google Shape;538;p24"/>
          <p:cNvSpPr txBox="1"/>
          <p:nvPr/>
        </p:nvSpPr>
        <p:spPr>
          <a:xfrm>
            <a:off x="2637750" y="2000650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Edge Types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41" name="Google Shape;541;p24"/>
          <p:cNvSpPr/>
          <p:nvPr/>
        </p:nvSpPr>
        <p:spPr>
          <a:xfrm>
            <a:off x="5253772" y="2565575"/>
            <a:ext cx="606056" cy="1022693"/>
          </a:xfrm>
          <a:custGeom>
            <a:avLst/>
            <a:gdLst/>
            <a:ahLst/>
            <a:cxnLst/>
            <a:rect l="l" t="t" r="r" b="b"/>
            <a:pathLst>
              <a:path w="19658" h="33172" extrusionOk="0">
                <a:moveTo>
                  <a:pt x="9835" y="1"/>
                </a:moveTo>
                <a:cubicBezTo>
                  <a:pt x="4406" y="1"/>
                  <a:pt x="1" y="4394"/>
                  <a:pt x="1" y="9823"/>
                </a:cubicBezTo>
                <a:cubicBezTo>
                  <a:pt x="1" y="14598"/>
                  <a:pt x="3406" y="18610"/>
                  <a:pt x="7906" y="19503"/>
                </a:cubicBezTo>
                <a:lnTo>
                  <a:pt x="9407" y="33172"/>
                </a:lnTo>
                <a:lnTo>
                  <a:pt x="10264" y="33172"/>
                </a:lnTo>
                <a:lnTo>
                  <a:pt x="11752" y="19503"/>
                </a:lnTo>
                <a:cubicBezTo>
                  <a:pt x="16265" y="18610"/>
                  <a:pt x="19658" y="14598"/>
                  <a:pt x="19658" y="9823"/>
                </a:cubicBezTo>
                <a:cubicBezTo>
                  <a:pt x="19658" y="4394"/>
                  <a:pt x="15265" y="1"/>
                  <a:pt x="98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2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2" name="Google Shape;542;p24"/>
          <p:cNvSpPr txBox="1"/>
          <p:nvPr/>
        </p:nvSpPr>
        <p:spPr>
          <a:xfrm>
            <a:off x="4614500" y="2000650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Shapes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45" name="Google Shape;545;p24"/>
          <p:cNvSpPr/>
          <p:nvPr/>
        </p:nvSpPr>
        <p:spPr>
          <a:xfrm>
            <a:off x="7230522" y="2565575"/>
            <a:ext cx="606056" cy="1022693"/>
          </a:xfrm>
          <a:custGeom>
            <a:avLst/>
            <a:gdLst/>
            <a:ahLst/>
            <a:cxnLst/>
            <a:rect l="l" t="t" r="r" b="b"/>
            <a:pathLst>
              <a:path w="19658" h="33172" extrusionOk="0">
                <a:moveTo>
                  <a:pt x="9835" y="1"/>
                </a:moveTo>
                <a:cubicBezTo>
                  <a:pt x="4406" y="1"/>
                  <a:pt x="0" y="4394"/>
                  <a:pt x="0" y="9823"/>
                </a:cubicBezTo>
                <a:cubicBezTo>
                  <a:pt x="0" y="14598"/>
                  <a:pt x="3393" y="18610"/>
                  <a:pt x="7906" y="19503"/>
                </a:cubicBezTo>
                <a:lnTo>
                  <a:pt x="9406" y="33172"/>
                </a:lnTo>
                <a:lnTo>
                  <a:pt x="10251" y="33172"/>
                </a:lnTo>
                <a:lnTo>
                  <a:pt x="11752" y="19503"/>
                </a:lnTo>
                <a:cubicBezTo>
                  <a:pt x="16264" y="18610"/>
                  <a:pt x="19657" y="14598"/>
                  <a:pt x="19657" y="9823"/>
                </a:cubicBezTo>
                <a:cubicBezTo>
                  <a:pt x="19657" y="4394"/>
                  <a:pt x="15252" y="1"/>
                  <a:pt x="98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2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6" name="Google Shape;546;p24"/>
          <p:cNvSpPr txBox="1"/>
          <p:nvPr/>
        </p:nvSpPr>
        <p:spPr>
          <a:xfrm>
            <a:off x="6591250" y="2000650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Objects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49" name="Google Shape;549;p24"/>
          <p:cNvSpPr/>
          <p:nvPr/>
        </p:nvSpPr>
        <p:spPr>
          <a:xfrm>
            <a:off x="1300265" y="2565575"/>
            <a:ext cx="606056" cy="1022693"/>
          </a:xfrm>
          <a:custGeom>
            <a:avLst/>
            <a:gdLst/>
            <a:ahLst/>
            <a:cxnLst/>
            <a:rect l="l" t="t" r="r" b="b"/>
            <a:pathLst>
              <a:path w="19658" h="33172" extrusionOk="0">
                <a:moveTo>
                  <a:pt x="9835" y="1"/>
                </a:moveTo>
                <a:cubicBezTo>
                  <a:pt x="4406" y="1"/>
                  <a:pt x="1" y="4394"/>
                  <a:pt x="1" y="9823"/>
                </a:cubicBezTo>
                <a:cubicBezTo>
                  <a:pt x="1" y="14598"/>
                  <a:pt x="3394" y="18610"/>
                  <a:pt x="7906" y="19503"/>
                </a:cubicBezTo>
                <a:lnTo>
                  <a:pt x="9407" y="33172"/>
                </a:lnTo>
                <a:lnTo>
                  <a:pt x="10252" y="33172"/>
                </a:lnTo>
                <a:lnTo>
                  <a:pt x="11752" y="19503"/>
                </a:lnTo>
                <a:cubicBezTo>
                  <a:pt x="16265" y="18610"/>
                  <a:pt x="19658" y="14598"/>
                  <a:pt x="19658" y="9823"/>
                </a:cubicBezTo>
                <a:cubicBezTo>
                  <a:pt x="19658" y="4394"/>
                  <a:pt x="15253" y="1"/>
                  <a:pt x="98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2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0" name="Google Shape;550;p24"/>
          <p:cNvSpPr txBox="1"/>
          <p:nvPr/>
        </p:nvSpPr>
        <p:spPr>
          <a:xfrm>
            <a:off x="661000" y="2000650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Edges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" name="Context">
            <a:extLst>
              <a:ext uri="{FF2B5EF4-FFF2-40B4-BE49-F238E27FC236}">
                <a16:creationId xmlns:a16="http://schemas.microsoft.com/office/drawing/2014/main" id="{457406EE-E132-9051-1143-7B19037B4597}"/>
              </a:ext>
            </a:extLst>
          </p:cNvPr>
          <p:cNvSpPr txBox="1">
            <a:spLocks/>
          </p:cNvSpPr>
          <p:nvPr/>
        </p:nvSpPr>
        <p:spPr>
          <a:xfrm>
            <a:off x="878362" y="536650"/>
            <a:ext cx="3853658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 – Convolutional Layer </a:t>
            </a:r>
            <a:endParaRPr lang="en-US" dirty="0"/>
          </a:p>
        </p:txBody>
      </p:sp>
      <p:sp>
        <p:nvSpPr>
          <p:cNvPr id="5" name="Google Shape;200;p16">
            <a:extLst>
              <a:ext uri="{FF2B5EF4-FFF2-40B4-BE49-F238E27FC236}">
                <a16:creationId xmlns:a16="http://schemas.microsoft.com/office/drawing/2014/main" id="{FD246124-0CB1-082A-BF24-AF98584F2D0F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A1CED-A99A-5A5E-9E28-3A1150B5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897" y="3453210"/>
            <a:ext cx="763646" cy="909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D4EAE-A3B4-7762-B770-74F1C8304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808" y="3426866"/>
            <a:ext cx="766010" cy="9096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897AF1-15F9-8BE2-22E1-5CABA5AA9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427" y="3419487"/>
            <a:ext cx="763646" cy="9133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4EAB7F-2207-70A2-9194-F0B04A684FD2}"/>
              </a:ext>
            </a:extLst>
          </p:cNvPr>
          <p:cNvSpPr txBox="1"/>
          <p:nvPr/>
        </p:nvSpPr>
        <p:spPr>
          <a:xfrm>
            <a:off x="76672" y="2817323"/>
            <a:ext cx="8635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  <a:alpha val="0"/>
                  </a:schemeClr>
                </a:solidFill>
              </a:rPr>
              <a:t>Abstraction increases </a:t>
            </a:r>
            <a:r>
              <a:rPr lang="en-US" sz="3200" dirty="0">
                <a:solidFill>
                  <a:srgbClr val="000000">
                    <a:alpha val="0"/>
                  </a:srgbClr>
                </a:solidFill>
              </a:rPr>
              <a:t>as layers progress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6"/>
          <p:cNvGrpSpPr/>
          <p:nvPr/>
        </p:nvGrpSpPr>
        <p:grpSpPr>
          <a:xfrm>
            <a:off x="1595350" y="1290207"/>
            <a:ext cx="4874137" cy="3853295"/>
            <a:chOff x="1595350" y="1290207"/>
            <a:chExt cx="4874137" cy="3853295"/>
          </a:xfrm>
        </p:grpSpPr>
        <p:sp>
          <p:nvSpPr>
            <p:cNvPr id="77" name="Google Shape;77;p16"/>
            <p:cNvSpPr/>
            <p:nvPr/>
          </p:nvSpPr>
          <p:spPr>
            <a:xfrm>
              <a:off x="1595350" y="1290207"/>
              <a:ext cx="4874137" cy="3853295"/>
            </a:xfrm>
            <a:custGeom>
              <a:avLst/>
              <a:gdLst/>
              <a:ahLst/>
              <a:cxnLst/>
              <a:rect l="l" t="t" r="r" b="b"/>
              <a:pathLst>
                <a:path w="174904" h="138272" extrusionOk="0">
                  <a:moveTo>
                    <a:pt x="124203" y="0"/>
                  </a:moveTo>
                  <a:cubicBezTo>
                    <a:pt x="122858" y="0"/>
                    <a:pt x="121513" y="166"/>
                    <a:pt x="120206" y="504"/>
                  </a:cubicBezTo>
                  <a:cubicBezTo>
                    <a:pt x="116051" y="1552"/>
                    <a:pt x="112407" y="4302"/>
                    <a:pt x="110252" y="8005"/>
                  </a:cubicBezTo>
                  <a:cubicBezTo>
                    <a:pt x="108074" y="11696"/>
                    <a:pt x="107454" y="16221"/>
                    <a:pt x="108562" y="20352"/>
                  </a:cubicBezTo>
                  <a:cubicBezTo>
                    <a:pt x="109098" y="22424"/>
                    <a:pt x="110074" y="24376"/>
                    <a:pt x="111372" y="26055"/>
                  </a:cubicBezTo>
                  <a:lnTo>
                    <a:pt x="111479" y="26222"/>
                  </a:lnTo>
                  <a:lnTo>
                    <a:pt x="111538" y="26293"/>
                  </a:lnTo>
                  <a:lnTo>
                    <a:pt x="111586" y="26353"/>
                  </a:lnTo>
                  <a:lnTo>
                    <a:pt x="111776" y="26591"/>
                  </a:lnTo>
                  <a:lnTo>
                    <a:pt x="112146" y="27055"/>
                  </a:lnTo>
                  <a:lnTo>
                    <a:pt x="112896" y="27996"/>
                  </a:lnTo>
                  <a:lnTo>
                    <a:pt x="114384" y="29877"/>
                  </a:lnTo>
                  <a:lnTo>
                    <a:pt x="120361" y="37378"/>
                  </a:lnTo>
                  <a:lnTo>
                    <a:pt x="132303" y="52392"/>
                  </a:lnTo>
                  <a:lnTo>
                    <a:pt x="138280" y="59905"/>
                  </a:lnTo>
                  <a:lnTo>
                    <a:pt x="141268" y="63655"/>
                  </a:lnTo>
                  <a:cubicBezTo>
                    <a:pt x="141554" y="64012"/>
                    <a:pt x="141661" y="64179"/>
                    <a:pt x="141828" y="64417"/>
                  </a:cubicBezTo>
                  <a:cubicBezTo>
                    <a:pt x="141899" y="64524"/>
                    <a:pt x="141995" y="64631"/>
                    <a:pt x="142066" y="64750"/>
                  </a:cubicBezTo>
                  <a:lnTo>
                    <a:pt x="142256" y="65096"/>
                  </a:lnTo>
                  <a:cubicBezTo>
                    <a:pt x="142328" y="65215"/>
                    <a:pt x="142399" y="65334"/>
                    <a:pt x="142459" y="65453"/>
                  </a:cubicBezTo>
                  <a:lnTo>
                    <a:pt x="142626" y="65822"/>
                  </a:lnTo>
                  <a:lnTo>
                    <a:pt x="142792" y="66191"/>
                  </a:lnTo>
                  <a:lnTo>
                    <a:pt x="142911" y="66572"/>
                  </a:lnTo>
                  <a:cubicBezTo>
                    <a:pt x="143602" y="68608"/>
                    <a:pt x="143459" y="70942"/>
                    <a:pt x="142530" y="72882"/>
                  </a:cubicBezTo>
                  <a:cubicBezTo>
                    <a:pt x="142066" y="73859"/>
                    <a:pt x="141411" y="74740"/>
                    <a:pt x="140613" y="75466"/>
                  </a:cubicBezTo>
                  <a:lnTo>
                    <a:pt x="140316" y="75740"/>
                  </a:lnTo>
                  <a:lnTo>
                    <a:pt x="140161" y="75883"/>
                  </a:lnTo>
                  <a:lnTo>
                    <a:pt x="139923" y="76061"/>
                  </a:lnTo>
                  <a:lnTo>
                    <a:pt x="139458" y="76442"/>
                  </a:lnTo>
                  <a:lnTo>
                    <a:pt x="139399" y="76490"/>
                  </a:lnTo>
                  <a:lnTo>
                    <a:pt x="139363" y="76514"/>
                  </a:lnTo>
                  <a:lnTo>
                    <a:pt x="139280" y="76573"/>
                  </a:lnTo>
                  <a:lnTo>
                    <a:pt x="139113" y="76692"/>
                  </a:lnTo>
                  <a:cubicBezTo>
                    <a:pt x="138887" y="76847"/>
                    <a:pt x="138673" y="77026"/>
                    <a:pt x="138435" y="77133"/>
                  </a:cubicBezTo>
                  <a:cubicBezTo>
                    <a:pt x="138196" y="77264"/>
                    <a:pt x="137970" y="77431"/>
                    <a:pt x="137720" y="77514"/>
                  </a:cubicBezTo>
                  <a:cubicBezTo>
                    <a:pt x="136605" y="78048"/>
                    <a:pt x="135364" y="78318"/>
                    <a:pt x="134119" y="78318"/>
                  </a:cubicBezTo>
                  <a:cubicBezTo>
                    <a:pt x="133197" y="78318"/>
                    <a:pt x="132274" y="78170"/>
                    <a:pt x="131398" y="77871"/>
                  </a:cubicBezTo>
                  <a:cubicBezTo>
                    <a:pt x="130374" y="77526"/>
                    <a:pt x="129422" y="76990"/>
                    <a:pt x="128612" y="76288"/>
                  </a:cubicBezTo>
                  <a:cubicBezTo>
                    <a:pt x="128421" y="76097"/>
                    <a:pt x="128207" y="75918"/>
                    <a:pt x="128017" y="75728"/>
                  </a:cubicBezTo>
                  <a:cubicBezTo>
                    <a:pt x="127838" y="75514"/>
                    <a:pt x="127671" y="75323"/>
                    <a:pt x="127469" y="75109"/>
                  </a:cubicBezTo>
                  <a:lnTo>
                    <a:pt x="125981" y="73240"/>
                  </a:lnTo>
                  <a:lnTo>
                    <a:pt x="114039" y="58226"/>
                  </a:lnTo>
                  <a:lnTo>
                    <a:pt x="102085" y="43212"/>
                  </a:lnTo>
                  <a:lnTo>
                    <a:pt x="99108" y="39462"/>
                  </a:lnTo>
                  <a:lnTo>
                    <a:pt x="98358" y="38521"/>
                  </a:lnTo>
                  <a:lnTo>
                    <a:pt x="97989" y="38045"/>
                  </a:lnTo>
                  <a:lnTo>
                    <a:pt x="97799" y="37819"/>
                  </a:lnTo>
                  <a:lnTo>
                    <a:pt x="97751" y="37759"/>
                  </a:lnTo>
                  <a:lnTo>
                    <a:pt x="97691" y="37688"/>
                  </a:lnTo>
                  <a:lnTo>
                    <a:pt x="97560" y="37533"/>
                  </a:lnTo>
                  <a:cubicBezTo>
                    <a:pt x="97203" y="37140"/>
                    <a:pt x="96870" y="36735"/>
                    <a:pt x="96501" y="36354"/>
                  </a:cubicBezTo>
                  <a:cubicBezTo>
                    <a:pt x="96108" y="35997"/>
                    <a:pt x="95727" y="35628"/>
                    <a:pt x="95322" y="35282"/>
                  </a:cubicBezTo>
                  <a:cubicBezTo>
                    <a:pt x="93691" y="33937"/>
                    <a:pt x="91786" y="32901"/>
                    <a:pt x="89774" y="32270"/>
                  </a:cubicBezTo>
                  <a:cubicBezTo>
                    <a:pt x="88158" y="31754"/>
                    <a:pt x="86462" y="31493"/>
                    <a:pt x="84765" y="31493"/>
                  </a:cubicBezTo>
                  <a:cubicBezTo>
                    <a:pt x="84386" y="31493"/>
                    <a:pt x="84008" y="31506"/>
                    <a:pt x="83630" y="31532"/>
                  </a:cubicBezTo>
                  <a:cubicBezTo>
                    <a:pt x="83594" y="31520"/>
                    <a:pt x="83547" y="31520"/>
                    <a:pt x="83511" y="31520"/>
                  </a:cubicBezTo>
                  <a:cubicBezTo>
                    <a:pt x="83440" y="31520"/>
                    <a:pt x="83368" y="31532"/>
                    <a:pt x="83309" y="31568"/>
                  </a:cubicBezTo>
                  <a:cubicBezTo>
                    <a:pt x="81261" y="31734"/>
                    <a:pt x="79249" y="32294"/>
                    <a:pt x="77415" y="33211"/>
                  </a:cubicBezTo>
                  <a:cubicBezTo>
                    <a:pt x="75510" y="34163"/>
                    <a:pt x="73819" y="35461"/>
                    <a:pt x="72402" y="37033"/>
                  </a:cubicBezTo>
                  <a:cubicBezTo>
                    <a:pt x="70986" y="38616"/>
                    <a:pt x="69878" y="40474"/>
                    <a:pt x="69164" y="42462"/>
                  </a:cubicBezTo>
                  <a:cubicBezTo>
                    <a:pt x="68450" y="44450"/>
                    <a:pt x="68116" y="46570"/>
                    <a:pt x="68188" y="48689"/>
                  </a:cubicBezTo>
                  <a:cubicBezTo>
                    <a:pt x="68271" y="50796"/>
                    <a:pt x="68747" y="52904"/>
                    <a:pt x="69616" y="54833"/>
                  </a:cubicBezTo>
                  <a:lnTo>
                    <a:pt x="69938" y="55559"/>
                  </a:lnTo>
                  <a:lnTo>
                    <a:pt x="70331" y="56249"/>
                  </a:lnTo>
                  <a:lnTo>
                    <a:pt x="70724" y="56940"/>
                  </a:lnTo>
                  <a:cubicBezTo>
                    <a:pt x="70867" y="57166"/>
                    <a:pt x="71021" y="57380"/>
                    <a:pt x="71176" y="57595"/>
                  </a:cubicBezTo>
                  <a:lnTo>
                    <a:pt x="71640" y="58238"/>
                  </a:lnTo>
                  <a:lnTo>
                    <a:pt x="71760" y="58392"/>
                  </a:lnTo>
                  <a:lnTo>
                    <a:pt x="71855" y="58512"/>
                  </a:lnTo>
                  <a:lnTo>
                    <a:pt x="72033" y="58750"/>
                  </a:lnTo>
                  <a:lnTo>
                    <a:pt x="72783" y="59690"/>
                  </a:lnTo>
                  <a:lnTo>
                    <a:pt x="78737" y="67203"/>
                  </a:lnTo>
                  <a:lnTo>
                    <a:pt x="90667" y="82241"/>
                  </a:lnTo>
                  <a:lnTo>
                    <a:pt x="96620" y="89753"/>
                  </a:lnTo>
                  <a:lnTo>
                    <a:pt x="99596" y="93516"/>
                  </a:lnTo>
                  <a:lnTo>
                    <a:pt x="101097" y="95397"/>
                  </a:lnTo>
                  <a:lnTo>
                    <a:pt x="101466" y="95861"/>
                  </a:lnTo>
                  <a:lnTo>
                    <a:pt x="101692" y="96195"/>
                  </a:lnTo>
                  <a:lnTo>
                    <a:pt x="101930" y="96528"/>
                  </a:lnTo>
                  <a:cubicBezTo>
                    <a:pt x="102013" y="96635"/>
                    <a:pt x="102073" y="96766"/>
                    <a:pt x="102132" y="96873"/>
                  </a:cubicBezTo>
                  <a:cubicBezTo>
                    <a:pt x="103240" y="98731"/>
                    <a:pt x="103561" y="101017"/>
                    <a:pt x="103049" y="103136"/>
                  </a:cubicBezTo>
                  <a:cubicBezTo>
                    <a:pt x="102537" y="105243"/>
                    <a:pt x="101204" y="107101"/>
                    <a:pt x="99370" y="108280"/>
                  </a:cubicBezTo>
                  <a:cubicBezTo>
                    <a:pt x="98017" y="109146"/>
                    <a:pt x="96414" y="109599"/>
                    <a:pt x="94806" y="109599"/>
                  </a:cubicBezTo>
                  <a:cubicBezTo>
                    <a:pt x="94249" y="109599"/>
                    <a:pt x="93691" y="109545"/>
                    <a:pt x="93143" y="109434"/>
                  </a:cubicBezTo>
                  <a:cubicBezTo>
                    <a:pt x="92084" y="109220"/>
                    <a:pt x="91060" y="108803"/>
                    <a:pt x="90167" y="108208"/>
                  </a:cubicBezTo>
                  <a:cubicBezTo>
                    <a:pt x="90048" y="108149"/>
                    <a:pt x="89940" y="108053"/>
                    <a:pt x="89833" y="107970"/>
                  </a:cubicBezTo>
                  <a:lnTo>
                    <a:pt x="89512" y="107732"/>
                  </a:lnTo>
                  <a:cubicBezTo>
                    <a:pt x="89405" y="107660"/>
                    <a:pt x="89309" y="107553"/>
                    <a:pt x="89214" y="107470"/>
                  </a:cubicBezTo>
                  <a:lnTo>
                    <a:pt x="88916" y="107196"/>
                  </a:lnTo>
                  <a:lnTo>
                    <a:pt x="88762" y="107053"/>
                  </a:lnTo>
                  <a:lnTo>
                    <a:pt x="88631" y="106898"/>
                  </a:lnTo>
                  <a:lnTo>
                    <a:pt x="88357" y="106589"/>
                  </a:lnTo>
                  <a:lnTo>
                    <a:pt x="88226" y="106446"/>
                  </a:lnTo>
                  <a:lnTo>
                    <a:pt x="88190" y="106410"/>
                  </a:lnTo>
                  <a:lnTo>
                    <a:pt x="88143" y="106351"/>
                  </a:lnTo>
                  <a:lnTo>
                    <a:pt x="88047" y="106232"/>
                  </a:lnTo>
                  <a:lnTo>
                    <a:pt x="87678" y="105755"/>
                  </a:lnTo>
                  <a:lnTo>
                    <a:pt x="81701" y="98254"/>
                  </a:lnTo>
                  <a:lnTo>
                    <a:pt x="80213" y="96373"/>
                  </a:lnTo>
                  <a:lnTo>
                    <a:pt x="79832" y="95909"/>
                  </a:lnTo>
                  <a:lnTo>
                    <a:pt x="79653" y="95671"/>
                  </a:lnTo>
                  <a:lnTo>
                    <a:pt x="79391" y="95385"/>
                  </a:lnTo>
                  <a:lnTo>
                    <a:pt x="78868" y="94778"/>
                  </a:lnTo>
                  <a:cubicBezTo>
                    <a:pt x="78689" y="94587"/>
                    <a:pt x="78522" y="94385"/>
                    <a:pt x="78320" y="94206"/>
                  </a:cubicBezTo>
                  <a:cubicBezTo>
                    <a:pt x="76808" y="92706"/>
                    <a:pt x="74986" y="91504"/>
                    <a:pt x="72998" y="90706"/>
                  </a:cubicBezTo>
                  <a:cubicBezTo>
                    <a:pt x="71076" y="89942"/>
                    <a:pt x="69009" y="89538"/>
                    <a:pt x="66937" y="89538"/>
                  </a:cubicBezTo>
                  <a:cubicBezTo>
                    <a:pt x="66877" y="89538"/>
                    <a:pt x="66818" y="89538"/>
                    <a:pt x="66759" y="89539"/>
                  </a:cubicBezTo>
                  <a:cubicBezTo>
                    <a:pt x="64628" y="89563"/>
                    <a:pt x="62496" y="90003"/>
                    <a:pt x="60544" y="90849"/>
                  </a:cubicBezTo>
                  <a:cubicBezTo>
                    <a:pt x="60056" y="91075"/>
                    <a:pt x="59556" y="91277"/>
                    <a:pt x="59103" y="91563"/>
                  </a:cubicBezTo>
                  <a:cubicBezTo>
                    <a:pt x="58639" y="91825"/>
                    <a:pt x="58175" y="92075"/>
                    <a:pt x="57746" y="92397"/>
                  </a:cubicBezTo>
                  <a:lnTo>
                    <a:pt x="57103" y="92861"/>
                  </a:lnTo>
                  <a:lnTo>
                    <a:pt x="56936" y="92980"/>
                  </a:lnTo>
                  <a:cubicBezTo>
                    <a:pt x="56889" y="93028"/>
                    <a:pt x="56829" y="93063"/>
                    <a:pt x="56793" y="93087"/>
                  </a:cubicBezTo>
                  <a:lnTo>
                    <a:pt x="56555" y="93278"/>
                  </a:lnTo>
                  <a:lnTo>
                    <a:pt x="55615" y="94028"/>
                  </a:lnTo>
                  <a:lnTo>
                    <a:pt x="51864" y="97016"/>
                  </a:lnTo>
                  <a:lnTo>
                    <a:pt x="36850" y="108958"/>
                  </a:lnTo>
                  <a:lnTo>
                    <a:pt x="1" y="138271"/>
                  </a:lnTo>
                  <a:lnTo>
                    <a:pt x="13062" y="138271"/>
                  </a:lnTo>
                  <a:lnTo>
                    <a:pt x="41911" y="115304"/>
                  </a:lnTo>
                  <a:lnTo>
                    <a:pt x="56924" y="103362"/>
                  </a:lnTo>
                  <a:lnTo>
                    <a:pt x="60675" y="100374"/>
                  </a:lnTo>
                  <a:lnTo>
                    <a:pt x="61615" y="99636"/>
                  </a:lnTo>
                  <a:lnTo>
                    <a:pt x="61854" y="99445"/>
                  </a:lnTo>
                  <a:cubicBezTo>
                    <a:pt x="61889" y="99409"/>
                    <a:pt x="61913" y="99386"/>
                    <a:pt x="61949" y="99374"/>
                  </a:cubicBezTo>
                  <a:lnTo>
                    <a:pt x="62032" y="99314"/>
                  </a:lnTo>
                  <a:lnTo>
                    <a:pt x="62354" y="99088"/>
                  </a:lnTo>
                  <a:cubicBezTo>
                    <a:pt x="62568" y="98909"/>
                    <a:pt x="62806" y="98802"/>
                    <a:pt x="63032" y="98659"/>
                  </a:cubicBezTo>
                  <a:cubicBezTo>
                    <a:pt x="63258" y="98516"/>
                    <a:pt x="63509" y="98421"/>
                    <a:pt x="63747" y="98314"/>
                  </a:cubicBezTo>
                  <a:cubicBezTo>
                    <a:pt x="64745" y="97879"/>
                    <a:pt x="65841" y="97662"/>
                    <a:pt x="66940" y="97662"/>
                  </a:cubicBezTo>
                  <a:cubicBezTo>
                    <a:pt x="67976" y="97662"/>
                    <a:pt x="69014" y="97855"/>
                    <a:pt x="69974" y="98243"/>
                  </a:cubicBezTo>
                  <a:cubicBezTo>
                    <a:pt x="70962" y="98635"/>
                    <a:pt x="71855" y="99231"/>
                    <a:pt x="72617" y="99981"/>
                  </a:cubicBezTo>
                  <a:cubicBezTo>
                    <a:pt x="72724" y="100064"/>
                    <a:pt x="72795" y="100171"/>
                    <a:pt x="72891" y="100267"/>
                  </a:cubicBezTo>
                  <a:lnTo>
                    <a:pt x="73153" y="100576"/>
                  </a:lnTo>
                  <a:cubicBezTo>
                    <a:pt x="73200" y="100624"/>
                    <a:pt x="73236" y="100660"/>
                    <a:pt x="73295" y="100731"/>
                  </a:cubicBezTo>
                  <a:lnTo>
                    <a:pt x="73486" y="100969"/>
                  </a:lnTo>
                  <a:lnTo>
                    <a:pt x="73855" y="101433"/>
                  </a:lnTo>
                  <a:lnTo>
                    <a:pt x="75355" y="103315"/>
                  </a:lnTo>
                  <a:lnTo>
                    <a:pt x="81320" y="110816"/>
                  </a:lnTo>
                  <a:lnTo>
                    <a:pt x="81701" y="111280"/>
                  </a:lnTo>
                  <a:lnTo>
                    <a:pt x="81785" y="111399"/>
                  </a:lnTo>
                  <a:lnTo>
                    <a:pt x="81832" y="111459"/>
                  </a:lnTo>
                  <a:lnTo>
                    <a:pt x="81904" y="111542"/>
                  </a:lnTo>
                  <a:lnTo>
                    <a:pt x="82166" y="111840"/>
                  </a:lnTo>
                  <a:lnTo>
                    <a:pt x="82689" y="112423"/>
                  </a:lnTo>
                  <a:lnTo>
                    <a:pt x="82951" y="112721"/>
                  </a:lnTo>
                  <a:lnTo>
                    <a:pt x="83237" y="112994"/>
                  </a:lnTo>
                  <a:lnTo>
                    <a:pt x="83821" y="113530"/>
                  </a:lnTo>
                  <a:cubicBezTo>
                    <a:pt x="84011" y="113721"/>
                    <a:pt x="84202" y="113899"/>
                    <a:pt x="84428" y="114054"/>
                  </a:cubicBezTo>
                  <a:lnTo>
                    <a:pt x="85059" y="114530"/>
                  </a:lnTo>
                  <a:cubicBezTo>
                    <a:pt x="85273" y="114685"/>
                    <a:pt x="85476" y="114852"/>
                    <a:pt x="85702" y="114995"/>
                  </a:cubicBezTo>
                  <a:cubicBezTo>
                    <a:pt x="87476" y="116161"/>
                    <a:pt x="89476" y="116971"/>
                    <a:pt x="91548" y="117388"/>
                  </a:cubicBezTo>
                  <a:cubicBezTo>
                    <a:pt x="92629" y="117605"/>
                    <a:pt x="93730" y="117716"/>
                    <a:pt x="94832" y="117716"/>
                  </a:cubicBezTo>
                  <a:cubicBezTo>
                    <a:pt x="95841" y="117716"/>
                    <a:pt x="96850" y="117623"/>
                    <a:pt x="97846" y="117435"/>
                  </a:cubicBezTo>
                  <a:cubicBezTo>
                    <a:pt x="99930" y="117054"/>
                    <a:pt x="101954" y="116269"/>
                    <a:pt x="103728" y="115126"/>
                  </a:cubicBezTo>
                  <a:cubicBezTo>
                    <a:pt x="105502" y="113983"/>
                    <a:pt x="107073" y="112506"/>
                    <a:pt x="108300" y="110780"/>
                  </a:cubicBezTo>
                  <a:cubicBezTo>
                    <a:pt x="109538" y="109065"/>
                    <a:pt x="110431" y="107101"/>
                    <a:pt x="110931" y="105041"/>
                  </a:cubicBezTo>
                  <a:cubicBezTo>
                    <a:pt x="111431" y="102993"/>
                    <a:pt x="111538" y="100850"/>
                    <a:pt x="111229" y="98755"/>
                  </a:cubicBezTo>
                  <a:cubicBezTo>
                    <a:pt x="110931" y="96659"/>
                    <a:pt x="110217" y="94611"/>
                    <a:pt x="109157" y="92790"/>
                  </a:cubicBezTo>
                  <a:cubicBezTo>
                    <a:pt x="109014" y="92563"/>
                    <a:pt x="108895" y="92325"/>
                    <a:pt x="108752" y="92111"/>
                  </a:cubicBezTo>
                  <a:lnTo>
                    <a:pt x="108288" y="91456"/>
                  </a:lnTo>
                  <a:lnTo>
                    <a:pt x="107824" y="90825"/>
                  </a:lnTo>
                  <a:lnTo>
                    <a:pt x="107454" y="90349"/>
                  </a:lnTo>
                  <a:lnTo>
                    <a:pt x="105966" y="88468"/>
                  </a:lnTo>
                  <a:lnTo>
                    <a:pt x="102990" y="84705"/>
                  </a:lnTo>
                  <a:lnTo>
                    <a:pt x="97025" y="77192"/>
                  </a:lnTo>
                  <a:lnTo>
                    <a:pt x="85106" y="62155"/>
                  </a:lnTo>
                  <a:lnTo>
                    <a:pt x="79141" y="54642"/>
                  </a:lnTo>
                  <a:lnTo>
                    <a:pt x="78403" y="53701"/>
                  </a:lnTo>
                  <a:lnTo>
                    <a:pt x="78213" y="53475"/>
                  </a:lnTo>
                  <a:lnTo>
                    <a:pt x="78117" y="53356"/>
                  </a:lnTo>
                  <a:lnTo>
                    <a:pt x="78058" y="53273"/>
                  </a:lnTo>
                  <a:lnTo>
                    <a:pt x="77832" y="52939"/>
                  </a:lnTo>
                  <a:cubicBezTo>
                    <a:pt x="77748" y="52820"/>
                    <a:pt x="77665" y="52725"/>
                    <a:pt x="77594" y="52606"/>
                  </a:cubicBezTo>
                  <a:lnTo>
                    <a:pt x="77391" y="52249"/>
                  </a:lnTo>
                  <a:lnTo>
                    <a:pt x="77189" y="51904"/>
                  </a:lnTo>
                  <a:lnTo>
                    <a:pt x="77034" y="51534"/>
                  </a:lnTo>
                  <a:cubicBezTo>
                    <a:pt x="76593" y="50546"/>
                    <a:pt x="76343" y="49475"/>
                    <a:pt x="76308" y="48403"/>
                  </a:cubicBezTo>
                  <a:cubicBezTo>
                    <a:pt x="76224" y="46236"/>
                    <a:pt x="77010" y="44045"/>
                    <a:pt x="78451" y="42450"/>
                  </a:cubicBezTo>
                  <a:cubicBezTo>
                    <a:pt x="79165" y="41652"/>
                    <a:pt x="80058" y="40974"/>
                    <a:pt x="81011" y="40486"/>
                  </a:cubicBezTo>
                  <a:cubicBezTo>
                    <a:pt x="81975" y="40009"/>
                    <a:pt x="83035" y="39724"/>
                    <a:pt x="84118" y="39640"/>
                  </a:cubicBezTo>
                  <a:cubicBezTo>
                    <a:pt x="84331" y="39624"/>
                    <a:pt x="84544" y="39616"/>
                    <a:pt x="84757" y="39616"/>
                  </a:cubicBezTo>
                  <a:cubicBezTo>
                    <a:pt x="86715" y="39616"/>
                    <a:pt x="88662" y="40300"/>
                    <a:pt x="90155" y="41545"/>
                  </a:cubicBezTo>
                  <a:cubicBezTo>
                    <a:pt x="90357" y="41724"/>
                    <a:pt x="90548" y="41914"/>
                    <a:pt x="90750" y="42093"/>
                  </a:cubicBezTo>
                  <a:cubicBezTo>
                    <a:pt x="90941" y="42283"/>
                    <a:pt x="91107" y="42498"/>
                    <a:pt x="91298" y="42700"/>
                  </a:cubicBezTo>
                  <a:lnTo>
                    <a:pt x="91369" y="42771"/>
                  </a:lnTo>
                  <a:lnTo>
                    <a:pt x="91393" y="42807"/>
                  </a:lnTo>
                  <a:lnTo>
                    <a:pt x="91441" y="42867"/>
                  </a:lnTo>
                  <a:lnTo>
                    <a:pt x="91631" y="43105"/>
                  </a:lnTo>
                  <a:lnTo>
                    <a:pt x="92000" y="43569"/>
                  </a:lnTo>
                  <a:lnTo>
                    <a:pt x="92750" y="44510"/>
                  </a:lnTo>
                  <a:lnTo>
                    <a:pt x="95739" y="48260"/>
                  </a:lnTo>
                  <a:lnTo>
                    <a:pt x="107681" y="63274"/>
                  </a:lnTo>
                  <a:lnTo>
                    <a:pt x="119635" y="78288"/>
                  </a:lnTo>
                  <a:lnTo>
                    <a:pt x="121123" y="80169"/>
                  </a:lnTo>
                  <a:cubicBezTo>
                    <a:pt x="121456" y="80562"/>
                    <a:pt x="121813" y="80967"/>
                    <a:pt x="122159" y="81348"/>
                  </a:cubicBezTo>
                  <a:cubicBezTo>
                    <a:pt x="122528" y="81729"/>
                    <a:pt x="122933" y="82086"/>
                    <a:pt x="123314" y="82443"/>
                  </a:cubicBezTo>
                  <a:cubicBezTo>
                    <a:pt x="124921" y="83824"/>
                    <a:pt x="126802" y="84896"/>
                    <a:pt x="128802" y="85562"/>
                  </a:cubicBezTo>
                  <a:cubicBezTo>
                    <a:pt x="130518" y="86141"/>
                    <a:pt x="132320" y="86434"/>
                    <a:pt x="134120" y="86434"/>
                  </a:cubicBezTo>
                  <a:cubicBezTo>
                    <a:pt x="134431" y="86434"/>
                    <a:pt x="134743" y="86425"/>
                    <a:pt x="135053" y="86408"/>
                  </a:cubicBezTo>
                  <a:cubicBezTo>
                    <a:pt x="137161" y="86301"/>
                    <a:pt x="139256" y="85765"/>
                    <a:pt x="141173" y="84860"/>
                  </a:cubicBezTo>
                  <a:cubicBezTo>
                    <a:pt x="141661" y="84658"/>
                    <a:pt x="142114" y="84384"/>
                    <a:pt x="142578" y="84122"/>
                  </a:cubicBezTo>
                  <a:cubicBezTo>
                    <a:pt x="143042" y="83872"/>
                    <a:pt x="143471" y="83550"/>
                    <a:pt x="143900" y="83241"/>
                  </a:cubicBezTo>
                  <a:lnTo>
                    <a:pt x="144221" y="83015"/>
                  </a:lnTo>
                  <a:lnTo>
                    <a:pt x="144376" y="82895"/>
                  </a:lnTo>
                  <a:lnTo>
                    <a:pt x="144459" y="82836"/>
                  </a:lnTo>
                  <a:lnTo>
                    <a:pt x="144519" y="82788"/>
                  </a:lnTo>
                  <a:lnTo>
                    <a:pt x="144983" y="82419"/>
                  </a:lnTo>
                  <a:lnTo>
                    <a:pt x="145221" y="82229"/>
                  </a:lnTo>
                  <a:lnTo>
                    <a:pt x="145519" y="81967"/>
                  </a:lnTo>
                  <a:lnTo>
                    <a:pt x="146114" y="81455"/>
                  </a:lnTo>
                  <a:cubicBezTo>
                    <a:pt x="147674" y="80026"/>
                    <a:pt x="148960" y="78288"/>
                    <a:pt x="149865" y="76371"/>
                  </a:cubicBezTo>
                  <a:cubicBezTo>
                    <a:pt x="151686" y="72549"/>
                    <a:pt x="151972" y="68037"/>
                    <a:pt x="150615" y="64012"/>
                  </a:cubicBezTo>
                  <a:lnTo>
                    <a:pt x="150365" y="63250"/>
                  </a:lnTo>
                  <a:lnTo>
                    <a:pt x="150043" y="62524"/>
                  </a:lnTo>
                  <a:lnTo>
                    <a:pt x="149710" y="61798"/>
                  </a:lnTo>
                  <a:cubicBezTo>
                    <a:pt x="149591" y="61571"/>
                    <a:pt x="149460" y="61345"/>
                    <a:pt x="149329" y="61107"/>
                  </a:cubicBezTo>
                  <a:lnTo>
                    <a:pt x="148936" y="60417"/>
                  </a:lnTo>
                  <a:cubicBezTo>
                    <a:pt x="148805" y="60190"/>
                    <a:pt x="148638" y="59988"/>
                    <a:pt x="148483" y="59774"/>
                  </a:cubicBezTo>
                  <a:cubicBezTo>
                    <a:pt x="148186" y="59345"/>
                    <a:pt x="147840" y="58869"/>
                    <a:pt x="147614" y="58607"/>
                  </a:cubicBezTo>
                  <a:lnTo>
                    <a:pt x="144638" y="54844"/>
                  </a:lnTo>
                  <a:lnTo>
                    <a:pt x="138661" y="47343"/>
                  </a:lnTo>
                  <a:lnTo>
                    <a:pt x="126719" y="32330"/>
                  </a:lnTo>
                  <a:lnTo>
                    <a:pt x="120742" y="24817"/>
                  </a:lnTo>
                  <a:lnTo>
                    <a:pt x="119254" y="22948"/>
                  </a:lnTo>
                  <a:lnTo>
                    <a:pt x="118503" y="22007"/>
                  </a:lnTo>
                  <a:lnTo>
                    <a:pt x="118134" y="21543"/>
                  </a:lnTo>
                  <a:lnTo>
                    <a:pt x="117944" y="21305"/>
                  </a:lnTo>
                  <a:lnTo>
                    <a:pt x="117896" y="21245"/>
                  </a:lnTo>
                  <a:lnTo>
                    <a:pt x="117861" y="21197"/>
                  </a:lnTo>
                  <a:lnTo>
                    <a:pt x="117813" y="21114"/>
                  </a:lnTo>
                  <a:cubicBezTo>
                    <a:pt x="117158" y="20269"/>
                    <a:pt x="116682" y="19304"/>
                    <a:pt x="116408" y="18280"/>
                  </a:cubicBezTo>
                  <a:cubicBezTo>
                    <a:pt x="115860" y="16221"/>
                    <a:pt x="116170" y="13935"/>
                    <a:pt x="117253" y="12113"/>
                  </a:cubicBezTo>
                  <a:cubicBezTo>
                    <a:pt x="118313" y="10291"/>
                    <a:pt x="120170" y="8874"/>
                    <a:pt x="122218" y="8363"/>
                  </a:cubicBezTo>
                  <a:cubicBezTo>
                    <a:pt x="122859" y="8200"/>
                    <a:pt x="123521" y="8120"/>
                    <a:pt x="124184" y="8120"/>
                  </a:cubicBezTo>
                  <a:cubicBezTo>
                    <a:pt x="125654" y="8120"/>
                    <a:pt x="127127" y="8513"/>
                    <a:pt x="128374" y="9267"/>
                  </a:cubicBezTo>
                  <a:lnTo>
                    <a:pt x="128719" y="9470"/>
                  </a:lnTo>
                  <a:cubicBezTo>
                    <a:pt x="128826" y="9529"/>
                    <a:pt x="128921" y="9625"/>
                    <a:pt x="129029" y="9708"/>
                  </a:cubicBezTo>
                  <a:lnTo>
                    <a:pt x="129350" y="9946"/>
                  </a:lnTo>
                  <a:cubicBezTo>
                    <a:pt x="129457" y="10017"/>
                    <a:pt x="129552" y="10125"/>
                    <a:pt x="129648" y="10208"/>
                  </a:cubicBezTo>
                  <a:lnTo>
                    <a:pt x="129945" y="10482"/>
                  </a:lnTo>
                  <a:cubicBezTo>
                    <a:pt x="130053" y="10565"/>
                    <a:pt x="130124" y="10672"/>
                    <a:pt x="130207" y="10779"/>
                  </a:cubicBezTo>
                  <a:lnTo>
                    <a:pt x="130481" y="11077"/>
                  </a:lnTo>
                  <a:lnTo>
                    <a:pt x="130553" y="11149"/>
                  </a:lnTo>
                  <a:cubicBezTo>
                    <a:pt x="130565" y="11172"/>
                    <a:pt x="130612" y="11220"/>
                    <a:pt x="130636" y="11256"/>
                  </a:cubicBezTo>
                  <a:lnTo>
                    <a:pt x="130826" y="11494"/>
                  </a:lnTo>
                  <a:lnTo>
                    <a:pt x="133815" y="15244"/>
                  </a:lnTo>
                  <a:lnTo>
                    <a:pt x="139780" y="22757"/>
                  </a:lnTo>
                  <a:lnTo>
                    <a:pt x="141280" y="24626"/>
                  </a:lnTo>
                  <a:lnTo>
                    <a:pt x="142018" y="25567"/>
                  </a:lnTo>
                  <a:lnTo>
                    <a:pt x="142114" y="25686"/>
                  </a:lnTo>
                  <a:lnTo>
                    <a:pt x="142245" y="25841"/>
                  </a:lnTo>
                  <a:lnTo>
                    <a:pt x="142518" y="26150"/>
                  </a:lnTo>
                  <a:lnTo>
                    <a:pt x="143066" y="26758"/>
                  </a:lnTo>
                  <a:cubicBezTo>
                    <a:pt x="144590" y="28353"/>
                    <a:pt x="146495" y="29579"/>
                    <a:pt x="148555" y="30341"/>
                  </a:cubicBezTo>
                  <a:cubicBezTo>
                    <a:pt x="150210" y="30954"/>
                    <a:pt x="151974" y="31282"/>
                    <a:pt x="153746" y="31282"/>
                  </a:cubicBezTo>
                  <a:cubicBezTo>
                    <a:pt x="154178" y="31282"/>
                    <a:pt x="154611" y="31262"/>
                    <a:pt x="155044" y="31222"/>
                  </a:cubicBezTo>
                  <a:cubicBezTo>
                    <a:pt x="157235" y="31020"/>
                    <a:pt x="159390" y="30329"/>
                    <a:pt x="161271" y="29198"/>
                  </a:cubicBezTo>
                  <a:cubicBezTo>
                    <a:pt x="161759" y="28936"/>
                    <a:pt x="162199" y="28603"/>
                    <a:pt x="162640" y="28282"/>
                  </a:cubicBezTo>
                  <a:lnTo>
                    <a:pt x="162961" y="28043"/>
                  </a:lnTo>
                  <a:lnTo>
                    <a:pt x="163200" y="27865"/>
                  </a:lnTo>
                  <a:lnTo>
                    <a:pt x="163676" y="27484"/>
                  </a:lnTo>
                  <a:lnTo>
                    <a:pt x="165545" y="25996"/>
                  </a:lnTo>
                  <a:lnTo>
                    <a:pt x="169296" y="23007"/>
                  </a:lnTo>
                  <a:lnTo>
                    <a:pt x="170212" y="24162"/>
                  </a:lnTo>
                  <a:lnTo>
                    <a:pt x="171272" y="25496"/>
                  </a:lnTo>
                  <a:lnTo>
                    <a:pt x="174903" y="13363"/>
                  </a:lnTo>
                  <a:lnTo>
                    <a:pt x="174903" y="13363"/>
                  </a:lnTo>
                  <a:lnTo>
                    <a:pt x="162271" y="14173"/>
                  </a:lnTo>
                  <a:lnTo>
                    <a:pt x="162783" y="14816"/>
                  </a:lnTo>
                  <a:lnTo>
                    <a:pt x="163331" y="15506"/>
                  </a:lnTo>
                  <a:lnTo>
                    <a:pt x="163842" y="16149"/>
                  </a:lnTo>
                  <a:lnTo>
                    <a:pt x="164247" y="16649"/>
                  </a:lnTo>
                  <a:lnTo>
                    <a:pt x="160497" y="19638"/>
                  </a:lnTo>
                  <a:lnTo>
                    <a:pt x="158616" y="21138"/>
                  </a:lnTo>
                  <a:lnTo>
                    <a:pt x="158151" y="21507"/>
                  </a:lnTo>
                  <a:lnTo>
                    <a:pt x="157913" y="21697"/>
                  </a:lnTo>
                  <a:cubicBezTo>
                    <a:pt x="157842" y="21745"/>
                    <a:pt x="157806" y="21769"/>
                    <a:pt x="157746" y="21805"/>
                  </a:cubicBezTo>
                  <a:cubicBezTo>
                    <a:pt x="157544" y="21948"/>
                    <a:pt x="157354" y="22114"/>
                    <a:pt x="157127" y="22221"/>
                  </a:cubicBezTo>
                  <a:cubicBezTo>
                    <a:pt x="156270" y="22733"/>
                    <a:pt x="155318" y="23043"/>
                    <a:pt x="154317" y="23138"/>
                  </a:cubicBezTo>
                  <a:cubicBezTo>
                    <a:pt x="154125" y="23157"/>
                    <a:pt x="153931" y="23166"/>
                    <a:pt x="153737" y="23166"/>
                  </a:cubicBezTo>
                  <a:cubicBezTo>
                    <a:pt x="152937" y="23166"/>
                    <a:pt x="152134" y="23011"/>
                    <a:pt x="151377" y="22733"/>
                  </a:cubicBezTo>
                  <a:cubicBezTo>
                    <a:pt x="150448" y="22388"/>
                    <a:pt x="149591" y="21852"/>
                    <a:pt x="148912" y="21126"/>
                  </a:cubicBezTo>
                  <a:lnTo>
                    <a:pt x="148662" y="20840"/>
                  </a:lnTo>
                  <a:lnTo>
                    <a:pt x="148531" y="20697"/>
                  </a:lnTo>
                  <a:cubicBezTo>
                    <a:pt x="148507" y="20674"/>
                    <a:pt x="148495" y="20662"/>
                    <a:pt x="148472" y="20626"/>
                  </a:cubicBezTo>
                  <a:lnTo>
                    <a:pt x="148376" y="20507"/>
                  </a:lnTo>
                  <a:lnTo>
                    <a:pt x="147626" y="19566"/>
                  </a:lnTo>
                  <a:lnTo>
                    <a:pt x="146138" y="17697"/>
                  </a:lnTo>
                  <a:lnTo>
                    <a:pt x="140161" y="10184"/>
                  </a:lnTo>
                  <a:lnTo>
                    <a:pt x="137172" y="6434"/>
                  </a:lnTo>
                  <a:lnTo>
                    <a:pt x="136994" y="6196"/>
                  </a:lnTo>
                  <a:cubicBezTo>
                    <a:pt x="136958" y="6160"/>
                    <a:pt x="136934" y="6124"/>
                    <a:pt x="136887" y="6077"/>
                  </a:cubicBezTo>
                  <a:lnTo>
                    <a:pt x="136756" y="5922"/>
                  </a:lnTo>
                  <a:lnTo>
                    <a:pt x="136232" y="5326"/>
                  </a:lnTo>
                  <a:cubicBezTo>
                    <a:pt x="136053" y="5136"/>
                    <a:pt x="135887" y="4922"/>
                    <a:pt x="135684" y="4743"/>
                  </a:cubicBezTo>
                  <a:lnTo>
                    <a:pt x="135101" y="4195"/>
                  </a:lnTo>
                  <a:cubicBezTo>
                    <a:pt x="134910" y="4017"/>
                    <a:pt x="134720" y="3826"/>
                    <a:pt x="134505" y="3671"/>
                  </a:cubicBezTo>
                  <a:lnTo>
                    <a:pt x="133863" y="3183"/>
                  </a:lnTo>
                  <a:cubicBezTo>
                    <a:pt x="133648" y="3029"/>
                    <a:pt x="133446" y="2850"/>
                    <a:pt x="133220" y="2707"/>
                  </a:cubicBezTo>
                  <a:lnTo>
                    <a:pt x="132541" y="2290"/>
                  </a:lnTo>
                  <a:cubicBezTo>
                    <a:pt x="130031" y="783"/>
                    <a:pt x="127119" y="0"/>
                    <a:pt x="124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16"/>
            <p:cNvGrpSpPr/>
            <p:nvPr/>
          </p:nvGrpSpPr>
          <p:grpSpPr>
            <a:xfrm>
              <a:off x="1806690" y="1389189"/>
              <a:ext cx="4502713" cy="3725654"/>
              <a:chOff x="2346303" y="1389189"/>
              <a:chExt cx="4502713" cy="3725654"/>
            </a:xfrm>
          </p:grpSpPr>
          <p:sp>
            <p:nvSpPr>
              <p:cNvPr id="79" name="Google Shape;79;p16"/>
              <p:cNvSpPr/>
              <p:nvPr/>
            </p:nvSpPr>
            <p:spPr>
              <a:xfrm>
                <a:off x="5565644" y="2271083"/>
                <a:ext cx="46149" cy="58076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084" extrusionOk="0">
                    <a:moveTo>
                      <a:pt x="0" y="0"/>
                    </a:moveTo>
                    <a:lnTo>
                      <a:pt x="1655" y="20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5518522" y="2212006"/>
                <a:ext cx="46483" cy="58104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085" extrusionOk="0">
                    <a:moveTo>
                      <a:pt x="1" y="1"/>
                    </a:moveTo>
                    <a:lnTo>
                      <a:pt x="1667" y="2084"/>
                    </a:lnTo>
                    <a:lnTo>
                      <a:pt x="1667" y="20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2476718" y="4996685"/>
                <a:ext cx="0" cy="2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25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75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73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6180436" y="3034516"/>
                <a:ext cx="73682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71" extrusionOk="0">
                    <a:moveTo>
                      <a:pt x="882" y="0"/>
                    </a:moveTo>
                    <a:lnTo>
                      <a:pt x="0" y="524"/>
                    </a:lnTo>
                    <a:lnTo>
                      <a:pt x="322" y="1084"/>
                    </a:lnTo>
                    <a:cubicBezTo>
                      <a:pt x="429" y="1262"/>
                      <a:pt x="501" y="1477"/>
                      <a:pt x="596" y="1667"/>
                    </a:cubicBezTo>
                    <a:lnTo>
                      <a:pt x="858" y="2251"/>
                    </a:lnTo>
                    <a:cubicBezTo>
                      <a:pt x="929" y="2453"/>
                      <a:pt x="989" y="2655"/>
                      <a:pt x="1060" y="2858"/>
                    </a:cubicBezTo>
                    <a:cubicBezTo>
                      <a:pt x="1132" y="3060"/>
                      <a:pt x="1203" y="3263"/>
                      <a:pt x="1263" y="3477"/>
                    </a:cubicBezTo>
                    <a:lnTo>
                      <a:pt x="1405" y="4096"/>
                    </a:lnTo>
                    <a:cubicBezTo>
                      <a:pt x="1513" y="4513"/>
                      <a:pt x="1560" y="4941"/>
                      <a:pt x="1608" y="5370"/>
                    </a:cubicBezTo>
                    <a:lnTo>
                      <a:pt x="2644" y="5263"/>
                    </a:lnTo>
                    <a:cubicBezTo>
                      <a:pt x="2584" y="4799"/>
                      <a:pt x="2537" y="4334"/>
                      <a:pt x="2417" y="3882"/>
                    </a:cubicBezTo>
                    <a:lnTo>
                      <a:pt x="2263" y="3203"/>
                    </a:lnTo>
                    <a:cubicBezTo>
                      <a:pt x="2203" y="2977"/>
                      <a:pt x="2120" y="2751"/>
                      <a:pt x="2048" y="2536"/>
                    </a:cubicBezTo>
                    <a:cubicBezTo>
                      <a:pt x="1977" y="2310"/>
                      <a:pt x="1905" y="2084"/>
                      <a:pt x="1822" y="1870"/>
                    </a:cubicBezTo>
                    <a:lnTo>
                      <a:pt x="1536" y="1227"/>
                    </a:lnTo>
                    <a:cubicBezTo>
                      <a:pt x="1429" y="1024"/>
                      <a:pt x="1358" y="798"/>
                      <a:pt x="1239" y="596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5351963" y="19850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1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5684746" y="240311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6017528" y="2821504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1" y="644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5332066" y="312474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4998949" y="2706387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57" y="1037"/>
                      <a:pt x="3925" y="1037"/>
                    </a:cubicBezTo>
                    <a:cubicBezTo>
                      <a:pt x="3986" y="1037"/>
                      <a:pt x="4047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84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4525162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4857276" y="365362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49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4264359" y="4030857"/>
                <a:ext cx="115845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59" extrusionOk="0">
                    <a:moveTo>
                      <a:pt x="811" y="1"/>
                    </a:moveTo>
                    <a:lnTo>
                      <a:pt x="1" y="656"/>
                    </a:lnTo>
                    <a:lnTo>
                      <a:pt x="3347" y="4858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13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63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61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>
                <a:off x="3373186" y="4190449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>
                <a:off x="2954797" y="4523567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34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2954491" y="4523567"/>
                <a:ext cx="135046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4156" extrusionOk="0">
                    <a:moveTo>
                      <a:pt x="4203" y="0"/>
                    </a:moveTo>
                    <a:lnTo>
                      <a:pt x="0" y="3346"/>
                    </a:lnTo>
                    <a:lnTo>
                      <a:pt x="643" y="4156"/>
                    </a:lnTo>
                    <a:lnTo>
                      <a:pt x="4846" y="810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3163824" y="435700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89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3372851" y="4190784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2346303" y="4999026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2555664" y="483246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5"/>
                    </a:lnTo>
                    <a:lnTo>
                      <a:pt x="2739" y="2489"/>
                    </a:lnTo>
                    <a:lnTo>
                      <a:pt x="4847" y="822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2764691" y="4666243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6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4264024" y="4031192"/>
                <a:ext cx="115845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47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3347" y="4846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37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4857276" y="3653293"/>
                <a:ext cx="115483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59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34" y="4858"/>
                    </a:lnTo>
                    <a:lnTo>
                      <a:pt x="4144" y="4215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4524828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66" y="1037"/>
                      <a:pt x="3929" y="1037"/>
                    </a:cubicBezTo>
                    <a:cubicBezTo>
                      <a:pt x="3989" y="1037"/>
                      <a:pt x="4049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72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998615" y="2706721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5331398" y="3124748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6180436" y="3034181"/>
                <a:ext cx="73682" cy="150011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83" extrusionOk="0">
                    <a:moveTo>
                      <a:pt x="882" y="0"/>
                    </a:moveTo>
                    <a:lnTo>
                      <a:pt x="0" y="536"/>
                    </a:lnTo>
                    <a:lnTo>
                      <a:pt x="322" y="1096"/>
                    </a:lnTo>
                    <a:cubicBezTo>
                      <a:pt x="429" y="1274"/>
                      <a:pt x="501" y="1489"/>
                      <a:pt x="596" y="1679"/>
                    </a:cubicBezTo>
                    <a:lnTo>
                      <a:pt x="858" y="2263"/>
                    </a:lnTo>
                    <a:cubicBezTo>
                      <a:pt x="929" y="2465"/>
                      <a:pt x="989" y="2667"/>
                      <a:pt x="1060" y="2870"/>
                    </a:cubicBezTo>
                    <a:cubicBezTo>
                      <a:pt x="1132" y="3072"/>
                      <a:pt x="1203" y="3275"/>
                      <a:pt x="1263" y="3489"/>
                    </a:cubicBezTo>
                    <a:lnTo>
                      <a:pt x="1405" y="4108"/>
                    </a:lnTo>
                    <a:cubicBezTo>
                      <a:pt x="1513" y="4525"/>
                      <a:pt x="1560" y="4953"/>
                      <a:pt x="1608" y="5382"/>
                    </a:cubicBezTo>
                    <a:lnTo>
                      <a:pt x="2644" y="5275"/>
                    </a:lnTo>
                    <a:cubicBezTo>
                      <a:pt x="2584" y="4811"/>
                      <a:pt x="2537" y="4346"/>
                      <a:pt x="2417" y="3894"/>
                    </a:cubicBezTo>
                    <a:lnTo>
                      <a:pt x="2263" y="3215"/>
                    </a:lnTo>
                    <a:cubicBezTo>
                      <a:pt x="2203" y="2989"/>
                      <a:pt x="2120" y="2763"/>
                      <a:pt x="2048" y="2548"/>
                    </a:cubicBezTo>
                    <a:cubicBezTo>
                      <a:pt x="1977" y="2322"/>
                      <a:pt x="1905" y="2096"/>
                      <a:pt x="1822" y="1882"/>
                    </a:cubicBezTo>
                    <a:lnTo>
                      <a:pt x="1536" y="1239"/>
                    </a:lnTo>
                    <a:cubicBezTo>
                      <a:pt x="1429" y="1036"/>
                      <a:pt x="1358" y="810"/>
                      <a:pt x="1239" y="608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6017863" y="282116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6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5685415" y="2403115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5352298" y="1984419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6013544" y="353915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6025833" y="3565709"/>
                <a:ext cx="1003" cy="1672"/>
              </a:xfrm>
              <a:custGeom>
                <a:avLst/>
                <a:gdLst/>
                <a:ahLst/>
                <a:cxnLst/>
                <a:rect l="l" t="t" r="r" b="b"/>
                <a:pathLst>
                  <a:path w="36" h="60" extrusionOk="0">
                    <a:moveTo>
                      <a:pt x="36" y="6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5567288" y="3391180"/>
                <a:ext cx="1700" cy="1366"/>
              </a:xfrm>
              <a:custGeom>
                <a:avLst/>
                <a:gdLst/>
                <a:ahLst/>
                <a:cxnLst/>
                <a:rect l="l" t="t" r="r" b="b"/>
                <a:pathLst>
                  <a:path w="61" h="49" extrusionOk="0">
                    <a:moveTo>
                      <a:pt x="60" y="1"/>
                    </a:moveTo>
                    <a:lnTo>
                      <a:pt x="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6713608" y="1785006"/>
                <a:ext cx="135408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156" extrusionOk="0">
                    <a:moveTo>
                      <a:pt x="4204" y="1"/>
                    </a:moveTo>
                    <a:lnTo>
                      <a:pt x="2108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4859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238510" y="1983751"/>
                <a:ext cx="148673" cy="77667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87" extrusionOk="0">
                    <a:moveTo>
                      <a:pt x="595" y="0"/>
                    </a:moveTo>
                    <a:lnTo>
                      <a:pt x="0" y="846"/>
                    </a:lnTo>
                    <a:cubicBezTo>
                      <a:pt x="191" y="989"/>
                      <a:pt x="393" y="1096"/>
                      <a:pt x="595" y="1227"/>
                    </a:cubicBezTo>
                    <a:cubicBezTo>
                      <a:pt x="798" y="1334"/>
                      <a:pt x="988" y="1477"/>
                      <a:pt x="1203" y="1572"/>
                    </a:cubicBezTo>
                    <a:cubicBezTo>
                      <a:pt x="1631" y="1774"/>
                      <a:pt x="2048" y="1989"/>
                      <a:pt x="2488" y="2143"/>
                    </a:cubicBezTo>
                    <a:cubicBezTo>
                      <a:pt x="3370" y="2489"/>
                      <a:pt x="4298" y="2667"/>
                      <a:pt x="5227" y="2786"/>
                    </a:cubicBezTo>
                    <a:lnTo>
                      <a:pt x="5334" y="1762"/>
                    </a:lnTo>
                    <a:cubicBezTo>
                      <a:pt x="4489" y="1643"/>
                      <a:pt x="3643" y="1489"/>
                      <a:pt x="2858" y="1167"/>
                    </a:cubicBezTo>
                    <a:cubicBezTo>
                      <a:pt x="2441" y="1036"/>
                      <a:pt x="2072" y="834"/>
                      <a:pt x="1679" y="655"/>
                    </a:cubicBezTo>
                    <a:cubicBezTo>
                      <a:pt x="1488" y="572"/>
                      <a:pt x="1310" y="441"/>
                      <a:pt x="1131" y="334"/>
                    </a:cubicBezTo>
                    <a:cubicBezTo>
                      <a:pt x="953" y="215"/>
                      <a:pt x="762" y="119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5893439" y="1576982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1667" y="2751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77" y="2108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5435256" y="1389189"/>
                <a:ext cx="150652" cy="63733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287" extrusionOk="0">
                    <a:moveTo>
                      <a:pt x="5382" y="0"/>
                    </a:moveTo>
                    <a:cubicBezTo>
                      <a:pt x="5144" y="12"/>
                      <a:pt x="4917" y="0"/>
                      <a:pt x="4679" y="24"/>
                    </a:cubicBezTo>
                    <a:lnTo>
                      <a:pt x="3989" y="108"/>
                    </a:lnTo>
                    <a:cubicBezTo>
                      <a:pt x="3524" y="155"/>
                      <a:pt x="3072" y="286"/>
                      <a:pt x="2608" y="381"/>
                    </a:cubicBezTo>
                    <a:cubicBezTo>
                      <a:pt x="2381" y="429"/>
                      <a:pt x="2167" y="500"/>
                      <a:pt x="1941" y="572"/>
                    </a:cubicBezTo>
                    <a:lnTo>
                      <a:pt x="1274" y="798"/>
                    </a:lnTo>
                    <a:cubicBezTo>
                      <a:pt x="845" y="965"/>
                      <a:pt x="417" y="1167"/>
                      <a:pt x="0" y="1358"/>
                    </a:cubicBezTo>
                    <a:lnTo>
                      <a:pt x="464" y="2286"/>
                    </a:lnTo>
                    <a:cubicBezTo>
                      <a:pt x="857" y="2108"/>
                      <a:pt x="1250" y="1929"/>
                      <a:pt x="1643" y="1763"/>
                    </a:cubicBezTo>
                    <a:lnTo>
                      <a:pt x="2250" y="1560"/>
                    </a:lnTo>
                    <a:cubicBezTo>
                      <a:pt x="2453" y="1501"/>
                      <a:pt x="2655" y="1429"/>
                      <a:pt x="2869" y="1382"/>
                    </a:cubicBezTo>
                    <a:cubicBezTo>
                      <a:pt x="3286" y="1298"/>
                      <a:pt x="3703" y="1179"/>
                      <a:pt x="4132" y="1143"/>
                    </a:cubicBezTo>
                    <a:lnTo>
                      <a:pt x="4763" y="1060"/>
                    </a:lnTo>
                    <a:cubicBezTo>
                      <a:pt x="4977" y="1036"/>
                      <a:pt x="5191" y="1036"/>
                      <a:pt x="5405" y="1036"/>
                    </a:cubicBezTo>
                    <a:lnTo>
                      <a:pt x="53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6059997" y="178600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3222233" y="4403796"/>
                <a:ext cx="697" cy="697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0"/>
                    </a:moveTo>
                    <a:lnTo>
                      <a:pt x="24" y="24"/>
                    </a:lnTo>
                    <a:lnTo>
                      <a:pt x="24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fill="none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6059663" y="1786344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34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6238510" y="1983416"/>
                <a:ext cx="148673" cy="78001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99" extrusionOk="0">
                    <a:moveTo>
                      <a:pt x="595" y="0"/>
                    </a:moveTo>
                    <a:lnTo>
                      <a:pt x="0" y="858"/>
                    </a:lnTo>
                    <a:cubicBezTo>
                      <a:pt x="191" y="1001"/>
                      <a:pt x="393" y="1108"/>
                      <a:pt x="595" y="1239"/>
                    </a:cubicBezTo>
                    <a:cubicBezTo>
                      <a:pt x="798" y="1346"/>
                      <a:pt x="988" y="1489"/>
                      <a:pt x="1203" y="1584"/>
                    </a:cubicBezTo>
                    <a:cubicBezTo>
                      <a:pt x="1631" y="1786"/>
                      <a:pt x="2048" y="2001"/>
                      <a:pt x="2488" y="2155"/>
                    </a:cubicBezTo>
                    <a:cubicBezTo>
                      <a:pt x="3370" y="2501"/>
                      <a:pt x="4298" y="2679"/>
                      <a:pt x="5227" y="2798"/>
                    </a:cubicBezTo>
                    <a:lnTo>
                      <a:pt x="5334" y="1774"/>
                    </a:lnTo>
                    <a:cubicBezTo>
                      <a:pt x="4489" y="1655"/>
                      <a:pt x="3643" y="1501"/>
                      <a:pt x="2858" y="1179"/>
                    </a:cubicBezTo>
                    <a:cubicBezTo>
                      <a:pt x="2441" y="1048"/>
                      <a:pt x="2072" y="846"/>
                      <a:pt x="1679" y="667"/>
                    </a:cubicBezTo>
                    <a:cubicBezTo>
                      <a:pt x="1488" y="584"/>
                      <a:pt x="1310" y="453"/>
                      <a:pt x="1131" y="346"/>
                    </a:cubicBezTo>
                    <a:cubicBezTo>
                      <a:pt x="953" y="227"/>
                      <a:pt x="762" y="131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5507905" y="1399806"/>
                <a:ext cx="362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12" y="1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5243144" y="1754158"/>
                <a:ext cx="65043" cy="15065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5406" extrusionOk="0">
                    <a:moveTo>
                      <a:pt x="1036" y="0"/>
                    </a:moveTo>
                    <a:lnTo>
                      <a:pt x="0" y="36"/>
                    </a:lnTo>
                    <a:cubicBezTo>
                      <a:pt x="24" y="965"/>
                      <a:pt x="179" y="1893"/>
                      <a:pt x="405" y="2798"/>
                    </a:cubicBezTo>
                    <a:cubicBezTo>
                      <a:pt x="524" y="3251"/>
                      <a:pt x="691" y="3691"/>
                      <a:pt x="834" y="4132"/>
                    </a:cubicBezTo>
                    <a:cubicBezTo>
                      <a:pt x="1024" y="4560"/>
                      <a:pt x="1203" y="4989"/>
                      <a:pt x="1417" y="5406"/>
                    </a:cubicBezTo>
                    <a:lnTo>
                      <a:pt x="2334" y="4929"/>
                    </a:lnTo>
                    <a:cubicBezTo>
                      <a:pt x="2132" y="4548"/>
                      <a:pt x="1977" y="4144"/>
                      <a:pt x="1798" y="3763"/>
                    </a:cubicBezTo>
                    <a:cubicBezTo>
                      <a:pt x="1667" y="3346"/>
                      <a:pt x="1512" y="2953"/>
                      <a:pt x="1405" y="2536"/>
                    </a:cubicBezTo>
                    <a:cubicBezTo>
                      <a:pt x="1203" y="1703"/>
                      <a:pt x="1048" y="857"/>
                      <a:pt x="1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5023166" y="3862989"/>
                <a:ext cx="98902" cy="142347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108" extrusionOk="0">
                    <a:moveTo>
                      <a:pt x="822" y="0"/>
                    </a:moveTo>
                    <a:lnTo>
                      <a:pt x="0" y="643"/>
                    </a:lnTo>
                    <a:cubicBezTo>
                      <a:pt x="286" y="988"/>
                      <a:pt x="572" y="1346"/>
                      <a:pt x="810" y="1691"/>
                    </a:cubicBezTo>
                    <a:lnTo>
                      <a:pt x="1179" y="2215"/>
                    </a:lnTo>
                    <a:cubicBezTo>
                      <a:pt x="1310" y="2381"/>
                      <a:pt x="1394" y="2572"/>
                      <a:pt x="1501" y="2751"/>
                    </a:cubicBezTo>
                    <a:cubicBezTo>
                      <a:pt x="1513" y="2751"/>
                      <a:pt x="1513" y="2762"/>
                      <a:pt x="1513" y="2774"/>
                    </a:cubicBezTo>
                    <a:cubicBezTo>
                      <a:pt x="1524" y="2786"/>
                      <a:pt x="1524" y="2798"/>
                      <a:pt x="1536" y="2798"/>
                    </a:cubicBezTo>
                    <a:lnTo>
                      <a:pt x="1834" y="3322"/>
                    </a:lnTo>
                    <a:cubicBezTo>
                      <a:pt x="1929" y="3513"/>
                      <a:pt x="2013" y="3715"/>
                      <a:pt x="2108" y="3917"/>
                    </a:cubicBezTo>
                    <a:cubicBezTo>
                      <a:pt x="2191" y="4108"/>
                      <a:pt x="2286" y="4298"/>
                      <a:pt x="2358" y="4501"/>
                    </a:cubicBezTo>
                    <a:lnTo>
                      <a:pt x="2560" y="5108"/>
                    </a:lnTo>
                    <a:lnTo>
                      <a:pt x="3549" y="4798"/>
                    </a:lnTo>
                    <a:lnTo>
                      <a:pt x="3334" y="4132"/>
                    </a:lnTo>
                    <a:cubicBezTo>
                      <a:pt x="3239" y="3917"/>
                      <a:pt x="3144" y="3703"/>
                      <a:pt x="3048" y="3489"/>
                    </a:cubicBezTo>
                    <a:cubicBezTo>
                      <a:pt x="2953" y="3274"/>
                      <a:pt x="2870" y="3060"/>
                      <a:pt x="2763" y="2858"/>
                    </a:cubicBezTo>
                    <a:lnTo>
                      <a:pt x="2417" y="2250"/>
                    </a:lnTo>
                    <a:cubicBezTo>
                      <a:pt x="2286" y="2048"/>
                      <a:pt x="2191" y="1834"/>
                      <a:pt x="2048" y="1643"/>
                    </a:cubicBezTo>
                    <a:lnTo>
                      <a:pt x="1644" y="1084"/>
                    </a:lnTo>
                    <a:cubicBezTo>
                      <a:pt x="1382" y="691"/>
                      <a:pt x="1096" y="345"/>
                      <a:pt x="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tx1"/>
                </a:solidFill>
              </a:rPr>
              <a:t>GTSB - Index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6049468" y="127857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6739123" y="11178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Conclusions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>
            <a:off x="6739123" y="14647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 performance and lessons learned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6313563" y="2581725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Configs, Processing and Adjustments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6311446" y="3016232"/>
            <a:ext cx="2427025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Configurations and Preparations,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Pre-Processing,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Hyper-Parameter Adjustment</a:t>
            </a:r>
          </a:p>
        </p:txBody>
      </p:sp>
      <p:sp>
        <p:nvSpPr>
          <p:cNvPr id="196" name="Google Shape;196;p16"/>
          <p:cNvSpPr/>
          <p:nvPr/>
        </p:nvSpPr>
        <p:spPr>
          <a:xfrm>
            <a:off x="5623993" y="274227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1365263" y="167058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1365263" y="2017437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Deep CNNs, Their Structure and Their Application (LeNet-5)</a:t>
            </a:r>
          </a:p>
        </p:txBody>
      </p:sp>
      <p:sp>
        <p:nvSpPr>
          <p:cNvPr id="200" name="Google Shape;200;p16"/>
          <p:cNvSpPr/>
          <p:nvPr/>
        </p:nvSpPr>
        <p:spPr>
          <a:xfrm>
            <a:off x="3580768" y="183115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5149338" y="372533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5149338" y="4072187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data did we work with?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4461793" y="388590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937338" y="35187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Why is this project fit for purpose?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Context"/>
          <p:cNvSpPr txBox="1"/>
          <p:nvPr/>
        </p:nvSpPr>
        <p:spPr>
          <a:xfrm>
            <a:off x="937338" y="31718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Context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8" name="1"/>
          <p:cNvSpPr/>
          <p:nvPr/>
        </p:nvSpPr>
        <p:spPr>
          <a:xfrm>
            <a:off x="3154093" y="340880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255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777250"/>
            <a:ext cx="525132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Configs, Processing and Adjustments</a:t>
            </a:r>
            <a:b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lang="en-US" dirty="0"/>
          </a:p>
        </p:txBody>
      </p:sp>
      <p:sp>
        <p:nvSpPr>
          <p:cNvPr id="3" name="Google Shape;196;p16">
            <a:extLst>
              <a:ext uri="{FF2B5EF4-FFF2-40B4-BE49-F238E27FC236}">
                <a16:creationId xmlns:a16="http://schemas.microsoft.com/office/drawing/2014/main" id="{107EB925-CD1C-4E24-9F40-35189ACCA45C}"/>
              </a:ext>
            </a:extLst>
          </p:cNvPr>
          <p:cNvSpPr/>
          <p:nvPr/>
        </p:nvSpPr>
        <p:spPr>
          <a:xfrm>
            <a:off x="444481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50650C7-6BE1-F0ED-DB4A-9478C98F0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002646"/>
              </p:ext>
            </p:extLst>
          </p:nvPr>
        </p:nvGraphicFramePr>
        <p:xfrm>
          <a:off x="1354720" y="1398399"/>
          <a:ext cx="6434560" cy="3574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D4E6086-F8F9-EE62-CA34-CC2AC038336A}"/>
              </a:ext>
            </a:extLst>
          </p:cNvPr>
          <p:cNvSpPr txBox="1"/>
          <p:nvPr/>
        </p:nvSpPr>
        <p:spPr>
          <a:xfrm>
            <a:off x="2378990" y="1698963"/>
            <a:ext cx="1523804" cy="307777"/>
          </a:xfrm>
          <a:prstGeom prst="rect">
            <a:avLst/>
          </a:prstGeom>
          <a:noFill/>
          <a:scene3d>
            <a:camera prst="perspectiveContrastingLeftFacing">
              <a:rot lat="720000" lon="1800000" rev="21594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PT" i="1" dirty="0"/>
              <a:t>Loss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32794-46DB-E372-7725-63024CBEECCA}"/>
              </a:ext>
            </a:extLst>
          </p:cNvPr>
          <p:cNvSpPr txBox="1"/>
          <p:nvPr/>
        </p:nvSpPr>
        <p:spPr>
          <a:xfrm>
            <a:off x="3714329" y="1915879"/>
            <a:ext cx="1715342" cy="307777"/>
          </a:xfrm>
          <a:prstGeom prst="rect">
            <a:avLst/>
          </a:prstGeom>
          <a:noFill/>
          <a:scene3d>
            <a:camera prst="perspectiveContrastingLeftFacing">
              <a:rot lat="720000" lon="1800000" rev="21594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PT" i="1" dirty="0"/>
              <a:t>Activation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4F2AAD-4AED-D27E-ABCE-377B931078B4}"/>
              </a:ext>
            </a:extLst>
          </p:cNvPr>
          <p:cNvSpPr txBox="1"/>
          <p:nvPr/>
        </p:nvSpPr>
        <p:spPr>
          <a:xfrm>
            <a:off x="5429671" y="2169935"/>
            <a:ext cx="1715342" cy="307777"/>
          </a:xfrm>
          <a:prstGeom prst="rect">
            <a:avLst/>
          </a:prstGeom>
          <a:noFill/>
          <a:scene3d>
            <a:camera prst="perspectiveContrastingLeftFacing">
              <a:rot lat="720000" lon="1800000" rev="21594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PT" i="1" dirty="0"/>
              <a:t>Opt.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9F368-0D5D-0C81-48CD-F23248420216}"/>
              </a:ext>
            </a:extLst>
          </p:cNvPr>
          <p:cNvSpPr txBox="1"/>
          <p:nvPr/>
        </p:nvSpPr>
        <p:spPr>
          <a:xfrm>
            <a:off x="2406358" y="3389282"/>
            <a:ext cx="1715342" cy="307777"/>
          </a:xfrm>
          <a:prstGeom prst="rect">
            <a:avLst/>
          </a:prstGeom>
          <a:noFill/>
          <a:scene3d>
            <a:camera prst="perspectiveContrastingLeftFacing">
              <a:rot lat="720000" lon="1800000" rev="21594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PT" i="1" dirty="0"/>
              <a:t>Learning 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FCD7AF-AD08-2795-9AAC-2C899ECA49FF}"/>
              </a:ext>
            </a:extLst>
          </p:cNvPr>
          <p:cNvSpPr txBox="1"/>
          <p:nvPr/>
        </p:nvSpPr>
        <p:spPr>
          <a:xfrm>
            <a:off x="4057774" y="3637194"/>
            <a:ext cx="1715342" cy="307777"/>
          </a:xfrm>
          <a:prstGeom prst="rect">
            <a:avLst/>
          </a:prstGeom>
          <a:noFill/>
          <a:scene3d>
            <a:camera prst="perspectiveContrastingLeftFacing">
              <a:rot lat="720000" lon="1800000" rev="21594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PT" i="1" dirty="0"/>
              <a:t>EPOCHs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769BD3-A304-CFD9-87ED-D0C4C556B637}"/>
              </a:ext>
            </a:extLst>
          </p:cNvPr>
          <p:cNvSpPr txBox="1"/>
          <p:nvPr/>
        </p:nvSpPr>
        <p:spPr>
          <a:xfrm>
            <a:off x="5518934" y="3839384"/>
            <a:ext cx="1715342" cy="307777"/>
          </a:xfrm>
          <a:prstGeom prst="rect">
            <a:avLst/>
          </a:prstGeom>
          <a:noFill/>
          <a:scene3d>
            <a:camera prst="perspectiveContrastingLeftFacing">
              <a:rot lat="720000" lon="1800000" rev="21594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PT" i="1" dirty="0"/>
              <a:t>Batch Size</a:t>
            </a:r>
          </a:p>
        </p:txBody>
      </p:sp>
    </p:spTree>
    <p:extLst>
      <p:ext uri="{BB962C8B-B14F-4D97-AF65-F5344CB8AC3E}">
        <p14:creationId xmlns:p14="http://schemas.microsoft.com/office/powerpoint/2010/main" val="2856658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777250"/>
            <a:ext cx="525132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SVM – LBP (Sigmoid)</a:t>
            </a:r>
            <a:b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lang="en-US" dirty="0"/>
          </a:p>
        </p:txBody>
      </p:sp>
      <p:sp>
        <p:nvSpPr>
          <p:cNvPr id="3" name="Google Shape;196;p16">
            <a:extLst>
              <a:ext uri="{FF2B5EF4-FFF2-40B4-BE49-F238E27FC236}">
                <a16:creationId xmlns:a16="http://schemas.microsoft.com/office/drawing/2014/main" id="{107EB925-CD1C-4E24-9F40-35189ACCA45C}"/>
              </a:ext>
            </a:extLst>
          </p:cNvPr>
          <p:cNvSpPr/>
          <p:nvPr/>
        </p:nvSpPr>
        <p:spPr>
          <a:xfrm>
            <a:off x="444481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B07938-B0FC-F70E-95A0-5F87B8FC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62" y="1258450"/>
            <a:ext cx="3333421" cy="334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0DF0E05-8156-5DCE-FE84-3B3AA68AE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219" y="1258450"/>
            <a:ext cx="3115628" cy="33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7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777250"/>
            <a:ext cx="525132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SVM – HOG (Linear, C=1, OVR)</a:t>
            </a:r>
            <a:b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lang="en-US" dirty="0"/>
          </a:p>
        </p:txBody>
      </p:sp>
      <p:sp>
        <p:nvSpPr>
          <p:cNvPr id="3" name="Google Shape;196;p16">
            <a:extLst>
              <a:ext uri="{FF2B5EF4-FFF2-40B4-BE49-F238E27FC236}">
                <a16:creationId xmlns:a16="http://schemas.microsoft.com/office/drawing/2014/main" id="{107EB925-CD1C-4E24-9F40-35189ACCA45C}"/>
              </a:ext>
            </a:extLst>
          </p:cNvPr>
          <p:cNvSpPr/>
          <p:nvPr/>
        </p:nvSpPr>
        <p:spPr>
          <a:xfrm>
            <a:off x="444481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4BCB9D-061D-6FDA-171C-E5E24525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219" y="1258450"/>
            <a:ext cx="3120085" cy="33499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4F5B43-7FE7-8255-45D0-7FED036FF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62" y="1258450"/>
            <a:ext cx="3333512" cy="334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37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777250"/>
            <a:ext cx="525132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SVM – HOG (</a:t>
            </a:r>
            <a:r>
              <a:rPr lang="en-US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RBF</a:t>
            </a: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, C=100, OVO)</a:t>
            </a:r>
            <a:b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lang="en-US" dirty="0"/>
          </a:p>
        </p:txBody>
      </p:sp>
      <p:sp>
        <p:nvSpPr>
          <p:cNvPr id="3" name="Google Shape;196;p16">
            <a:extLst>
              <a:ext uri="{FF2B5EF4-FFF2-40B4-BE49-F238E27FC236}">
                <a16:creationId xmlns:a16="http://schemas.microsoft.com/office/drawing/2014/main" id="{107EB925-CD1C-4E24-9F40-35189ACCA45C}"/>
              </a:ext>
            </a:extLst>
          </p:cNvPr>
          <p:cNvSpPr/>
          <p:nvPr/>
        </p:nvSpPr>
        <p:spPr>
          <a:xfrm>
            <a:off x="444481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4BCB9D-061D-6FDA-171C-E5E24525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88" y="1258451"/>
            <a:ext cx="3120085" cy="33499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D592DA6-474F-0301-D889-2747FB23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7" y="1258450"/>
            <a:ext cx="3120086" cy="334996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D06CCFF-4E94-7D06-1BCC-96140BE95BD4}"/>
              </a:ext>
            </a:extLst>
          </p:cNvPr>
          <p:cNvSpPr txBox="1"/>
          <p:nvPr/>
        </p:nvSpPr>
        <p:spPr>
          <a:xfrm>
            <a:off x="4217744" y="2333268"/>
            <a:ext cx="7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05845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8688C5B-C0B5-6D61-ADAE-1183CDAB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87" y="1258450"/>
            <a:ext cx="3333512" cy="3349964"/>
          </a:xfrm>
          <a:prstGeom prst="rect">
            <a:avLst/>
          </a:prstGeom>
        </p:spPr>
      </p:pic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777250"/>
            <a:ext cx="525132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SVM – HOG (</a:t>
            </a:r>
            <a:r>
              <a:rPr lang="en-US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RBF</a:t>
            </a: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, C=100, OVO)</a:t>
            </a:r>
            <a:b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lang="en-US" dirty="0"/>
          </a:p>
        </p:txBody>
      </p:sp>
      <p:sp>
        <p:nvSpPr>
          <p:cNvPr id="3" name="Google Shape;196;p16">
            <a:extLst>
              <a:ext uri="{FF2B5EF4-FFF2-40B4-BE49-F238E27FC236}">
                <a16:creationId xmlns:a16="http://schemas.microsoft.com/office/drawing/2014/main" id="{107EB925-CD1C-4E24-9F40-35189ACCA45C}"/>
              </a:ext>
            </a:extLst>
          </p:cNvPr>
          <p:cNvSpPr/>
          <p:nvPr/>
        </p:nvSpPr>
        <p:spPr>
          <a:xfrm>
            <a:off x="444481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06CCFF-4E94-7D06-1BCC-96140BE95BD4}"/>
              </a:ext>
            </a:extLst>
          </p:cNvPr>
          <p:cNvSpPr txBox="1"/>
          <p:nvPr/>
        </p:nvSpPr>
        <p:spPr>
          <a:xfrm>
            <a:off x="4217744" y="2333268"/>
            <a:ext cx="7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67ECC6-07ED-3BDA-B9DA-9912762BB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1" y="1229955"/>
            <a:ext cx="3333513" cy="33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79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777250"/>
            <a:ext cx="525132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 LeNet5 – RGB</a:t>
            </a:r>
            <a:b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lang="en-US" dirty="0"/>
          </a:p>
        </p:txBody>
      </p:sp>
      <p:sp>
        <p:nvSpPr>
          <p:cNvPr id="3" name="Google Shape;196;p16">
            <a:extLst>
              <a:ext uri="{FF2B5EF4-FFF2-40B4-BE49-F238E27FC236}">
                <a16:creationId xmlns:a16="http://schemas.microsoft.com/office/drawing/2014/main" id="{107EB925-CD1C-4E24-9F40-35189ACCA45C}"/>
              </a:ext>
            </a:extLst>
          </p:cNvPr>
          <p:cNvSpPr/>
          <p:nvPr/>
        </p:nvSpPr>
        <p:spPr>
          <a:xfrm>
            <a:off x="444481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089FE-EEB1-1A10-A894-E3A4822B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215" y="1258451"/>
            <a:ext cx="3120085" cy="33499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5AC994A-30E8-0139-F111-74DAF06E2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62" y="1258450"/>
            <a:ext cx="3333513" cy="334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98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23E028F-A339-A97A-7FE8-25E20ACE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62" y="1258448"/>
            <a:ext cx="3333513" cy="334996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681299C-06F1-5455-17A3-8B501C1B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27" y="1258450"/>
            <a:ext cx="3120085" cy="3349964"/>
          </a:xfrm>
          <a:prstGeom prst="rect">
            <a:avLst/>
          </a:prstGeom>
        </p:spPr>
      </p:pic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62" y="777250"/>
            <a:ext cx="525132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 LeNet5 – Gray Scale</a:t>
            </a:r>
            <a:b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lang="en-US" dirty="0"/>
          </a:p>
        </p:txBody>
      </p:sp>
      <p:sp>
        <p:nvSpPr>
          <p:cNvPr id="3" name="Google Shape;196;p16">
            <a:extLst>
              <a:ext uri="{FF2B5EF4-FFF2-40B4-BE49-F238E27FC236}">
                <a16:creationId xmlns:a16="http://schemas.microsoft.com/office/drawing/2014/main" id="{107EB925-CD1C-4E24-9F40-35189ACCA45C}"/>
              </a:ext>
            </a:extLst>
          </p:cNvPr>
          <p:cNvSpPr/>
          <p:nvPr/>
        </p:nvSpPr>
        <p:spPr>
          <a:xfrm>
            <a:off x="444481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36281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6"/>
          <p:cNvGrpSpPr/>
          <p:nvPr/>
        </p:nvGrpSpPr>
        <p:grpSpPr>
          <a:xfrm>
            <a:off x="1595350" y="1290207"/>
            <a:ext cx="4874137" cy="3853295"/>
            <a:chOff x="1595350" y="1290207"/>
            <a:chExt cx="4874137" cy="3853295"/>
          </a:xfrm>
        </p:grpSpPr>
        <p:sp>
          <p:nvSpPr>
            <p:cNvPr id="77" name="Google Shape;77;p16"/>
            <p:cNvSpPr/>
            <p:nvPr/>
          </p:nvSpPr>
          <p:spPr>
            <a:xfrm>
              <a:off x="1595350" y="1290207"/>
              <a:ext cx="4874137" cy="3853295"/>
            </a:xfrm>
            <a:custGeom>
              <a:avLst/>
              <a:gdLst/>
              <a:ahLst/>
              <a:cxnLst/>
              <a:rect l="l" t="t" r="r" b="b"/>
              <a:pathLst>
                <a:path w="174904" h="138272" extrusionOk="0">
                  <a:moveTo>
                    <a:pt x="124203" y="0"/>
                  </a:moveTo>
                  <a:cubicBezTo>
                    <a:pt x="122858" y="0"/>
                    <a:pt x="121513" y="166"/>
                    <a:pt x="120206" y="504"/>
                  </a:cubicBezTo>
                  <a:cubicBezTo>
                    <a:pt x="116051" y="1552"/>
                    <a:pt x="112407" y="4302"/>
                    <a:pt x="110252" y="8005"/>
                  </a:cubicBezTo>
                  <a:cubicBezTo>
                    <a:pt x="108074" y="11696"/>
                    <a:pt x="107454" y="16221"/>
                    <a:pt x="108562" y="20352"/>
                  </a:cubicBezTo>
                  <a:cubicBezTo>
                    <a:pt x="109098" y="22424"/>
                    <a:pt x="110074" y="24376"/>
                    <a:pt x="111372" y="26055"/>
                  </a:cubicBezTo>
                  <a:lnTo>
                    <a:pt x="111479" y="26222"/>
                  </a:lnTo>
                  <a:lnTo>
                    <a:pt x="111538" y="26293"/>
                  </a:lnTo>
                  <a:lnTo>
                    <a:pt x="111586" y="26353"/>
                  </a:lnTo>
                  <a:lnTo>
                    <a:pt x="111776" y="26591"/>
                  </a:lnTo>
                  <a:lnTo>
                    <a:pt x="112146" y="27055"/>
                  </a:lnTo>
                  <a:lnTo>
                    <a:pt x="112896" y="27996"/>
                  </a:lnTo>
                  <a:lnTo>
                    <a:pt x="114384" y="29877"/>
                  </a:lnTo>
                  <a:lnTo>
                    <a:pt x="120361" y="37378"/>
                  </a:lnTo>
                  <a:lnTo>
                    <a:pt x="132303" y="52392"/>
                  </a:lnTo>
                  <a:lnTo>
                    <a:pt x="138280" y="59905"/>
                  </a:lnTo>
                  <a:lnTo>
                    <a:pt x="141268" y="63655"/>
                  </a:lnTo>
                  <a:cubicBezTo>
                    <a:pt x="141554" y="64012"/>
                    <a:pt x="141661" y="64179"/>
                    <a:pt x="141828" y="64417"/>
                  </a:cubicBezTo>
                  <a:cubicBezTo>
                    <a:pt x="141899" y="64524"/>
                    <a:pt x="141995" y="64631"/>
                    <a:pt x="142066" y="64750"/>
                  </a:cubicBezTo>
                  <a:lnTo>
                    <a:pt x="142256" y="65096"/>
                  </a:lnTo>
                  <a:cubicBezTo>
                    <a:pt x="142328" y="65215"/>
                    <a:pt x="142399" y="65334"/>
                    <a:pt x="142459" y="65453"/>
                  </a:cubicBezTo>
                  <a:lnTo>
                    <a:pt x="142626" y="65822"/>
                  </a:lnTo>
                  <a:lnTo>
                    <a:pt x="142792" y="66191"/>
                  </a:lnTo>
                  <a:lnTo>
                    <a:pt x="142911" y="66572"/>
                  </a:lnTo>
                  <a:cubicBezTo>
                    <a:pt x="143602" y="68608"/>
                    <a:pt x="143459" y="70942"/>
                    <a:pt x="142530" y="72882"/>
                  </a:cubicBezTo>
                  <a:cubicBezTo>
                    <a:pt x="142066" y="73859"/>
                    <a:pt x="141411" y="74740"/>
                    <a:pt x="140613" y="75466"/>
                  </a:cubicBezTo>
                  <a:lnTo>
                    <a:pt x="140316" y="75740"/>
                  </a:lnTo>
                  <a:lnTo>
                    <a:pt x="140161" y="75883"/>
                  </a:lnTo>
                  <a:lnTo>
                    <a:pt x="139923" y="76061"/>
                  </a:lnTo>
                  <a:lnTo>
                    <a:pt x="139458" y="76442"/>
                  </a:lnTo>
                  <a:lnTo>
                    <a:pt x="139399" y="76490"/>
                  </a:lnTo>
                  <a:lnTo>
                    <a:pt x="139363" y="76514"/>
                  </a:lnTo>
                  <a:lnTo>
                    <a:pt x="139280" y="76573"/>
                  </a:lnTo>
                  <a:lnTo>
                    <a:pt x="139113" y="76692"/>
                  </a:lnTo>
                  <a:cubicBezTo>
                    <a:pt x="138887" y="76847"/>
                    <a:pt x="138673" y="77026"/>
                    <a:pt x="138435" y="77133"/>
                  </a:cubicBezTo>
                  <a:cubicBezTo>
                    <a:pt x="138196" y="77264"/>
                    <a:pt x="137970" y="77431"/>
                    <a:pt x="137720" y="77514"/>
                  </a:cubicBezTo>
                  <a:cubicBezTo>
                    <a:pt x="136605" y="78048"/>
                    <a:pt x="135364" y="78318"/>
                    <a:pt x="134119" y="78318"/>
                  </a:cubicBezTo>
                  <a:cubicBezTo>
                    <a:pt x="133197" y="78318"/>
                    <a:pt x="132274" y="78170"/>
                    <a:pt x="131398" y="77871"/>
                  </a:cubicBezTo>
                  <a:cubicBezTo>
                    <a:pt x="130374" y="77526"/>
                    <a:pt x="129422" y="76990"/>
                    <a:pt x="128612" y="76288"/>
                  </a:cubicBezTo>
                  <a:cubicBezTo>
                    <a:pt x="128421" y="76097"/>
                    <a:pt x="128207" y="75918"/>
                    <a:pt x="128017" y="75728"/>
                  </a:cubicBezTo>
                  <a:cubicBezTo>
                    <a:pt x="127838" y="75514"/>
                    <a:pt x="127671" y="75323"/>
                    <a:pt x="127469" y="75109"/>
                  </a:cubicBezTo>
                  <a:lnTo>
                    <a:pt x="125981" y="73240"/>
                  </a:lnTo>
                  <a:lnTo>
                    <a:pt x="114039" y="58226"/>
                  </a:lnTo>
                  <a:lnTo>
                    <a:pt x="102085" y="43212"/>
                  </a:lnTo>
                  <a:lnTo>
                    <a:pt x="99108" y="39462"/>
                  </a:lnTo>
                  <a:lnTo>
                    <a:pt x="98358" y="38521"/>
                  </a:lnTo>
                  <a:lnTo>
                    <a:pt x="97989" y="38045"/>
                  </a:lnTo>
                  <a:lnTo>
                    <a:pt x="97799" y="37819"/>
                  </a:lnTo>
                  <a:lnTo>
                    <a:pt x="97751" y="37759"/>
                  </a:lnTo>
                  <a:lnTo>
                    <a:pt x="97691" y="37688"/>
                  </a:lnTo>
                  <a:lnTo>
                    <a:pt x="97560" y="37533"/>
                  </a:lnTo>
                  <a:cubicBezTo>
                    <a:pt x="97203" y="37140"/>
                    <a:pt x="96870" y="36735"/>
                    <a:pt x="96501" y="36354"/>
                  </a:cubicBezTo>
                  <a:cubicBezTo>
                    <a:pt x="96108" y="35997"/>
                    <a:pt x="95727" y="35628"/>
                    <a:pt x="95322" y="35282"/>
                  </a:cubicBezTo>
                  <a:cubicBezTo>
                    <a:pt x="93691" y="33937"/>
                    <a:pt x="91786" y="32901"/>
                    <a:pt x="89774" y="32270"/>
                  </a:cubicBezTo>
                  <a:cubicBezTo>
                    <a:pt x="88158" y="31754"/>
                    <a:pt x="86462" y="31493"/>
                    <a:pt x="84765" y="31493"/>
                  </a:cubicBezTo>
                  <a:cubicBezTo>
                    <a:pt x="84386" y="31493"/>
                    <a:pt x="84008" y="31506"/>
                    <a:pt x="83630" y="31532"/>
                  </a:cubicBezTo>
                  <a:cubicBezTo>
                    <a:pt x="83594" y="31520"/>
                    <a:pt x="83547" y="31520"/>
                    <a:pt x="83511" y="31520"/>
                  </a:cubicBezTo>
                  <a:cubicBezTo>
                    <a:pt x="83440" y="31520"/>
                    <a:pt x="83368" y="31532"/>
                    <a:pt x="83309" y="31568"/>
                  </a:cubicBezTo>
                  <a:cubicBezTo>
                    <a:pt x="81261" y="31734"/>
                    <a:pt x="79249" y="32294"/>
                    <a:pt x="77415" y="33211"/>
                  </a:cubicBezTo>
                  <a:cubicBezTo>
                    <a:pt x="75510" y="34163"/>
                    <a:pt x="73819" y="35461"/>
                    <a:pt x="72402" y="37033"/>
                  </a:cubicBezTo>
                  <a:cubicBezTo>
                    <a:pt x="70986" y="38616"/>
                    <a:pt x="69878" y="40474"/>
                    <a:pt x="69164" y="42462"/>
                  </a:cubicBezTo>
                  <a:cubicBezTo>
                    <a:pt x="68450" y="44450"/>
                    <a:pt x="68116" y="46570"/>
                    <a:pt x="68188" y="48689"/>
                  </a:cubicBezTo>
                  <a:cubicBezTo>
                    <a:pt x="68271" y="50796"/>
                    <a:pt x="68747" y="52904"/>
                    <a:pt x="69616" y="54833"/>
                  </a:cubicBezTo>
                  <a:lnTo>
                    <a:pt x="69938" y="55559"/>
                  </a:lnTo>
                  <a:lnTo>
                    <a:pt x="70331" y="56249"/>
                  </a:lnTo>
                  <a:lnTo>
                    <a:pt x="70724" y="56940"/>
                  </a:lnTo>
                  <a:cubicBezTo>
                    <a:pt x="70867" y="57166"/>
                    <a:pt x="71021" y="57380"/>
                    <a:pt x="71176" y="57595"/>
                  </a:cubicBezTo>
                  <a:lnTo>
                    <a:pt x="71640" y="58238"/>
                  </a:lnTo>
                  <a:lnTo>
                    <a:pt x="71760" y="58392"/>
                  </a:lnTo>
                  <a:lnTo>
                    <a:pt x="71855" y="58512"/>
                  </a:lnTo>
                  <a:lnTo>
                    <a:pt x="72033" y="58750"/>
                  </a:lnTo>
                  <a:lnTo>
                    <a:pt x="72783" y="59690"/>
                  </a:lnTo>
                  <a:lnTo>
                    <a:pt x="78737" y="67203"/>
                  </a:lnTo>
                  <a:lnTo>
                    <a:pt x="90667" y="82241"/>
                  </a:lnTo>
                  <a:lnTo>
                    <a:pt x="96620" y="89753"/>
                  </a:lnTo>
                  <a:lnTo>
                    <a:pt x="99596" y="93516"/>
                  </a:lnTo>
                  <a:lnTo>
                    <a:pt x="101097" y="95397"/>
                  </a:lnTo>
                  <a:lnTo>
                    <a:pt x="101466" y="95861"/>
                  </a:lnTo>
                  <a:lnTo>
                    <a:pt x="101692" y="96195"/>
                  </a:lnTo>
                  <a:lnTo>
                    <a:pt x="101930" y="96528"/>
                  </a:lnTo>
                  <a:cubicBezTo>
                    <a:pt x="102013" y="96635"/>
                    <a:pt x="102073" y="96766"/>
                    <a:pt x="102132" y="96873"/>
                  </a:cubicBezTo>
                  <a:cubicBezTo>
                    <a:pt x="103240" y="98731"/>
                    <a:pt x="103561" y="101017"/>
                    <a:pt x="103049" y="103136"/>
                  </a:cubicBezTo>
                  <a:cubicBezTo>
                    <a:pt x="102537" y="105243"/>
                    <a:pt x="101204" y="107101"/>
                    <a:pt x="99370" y="108280"/>
                  </a:cubicBezTo>
                  <a:cubicBezTo>
                    <a:pt x="98017" y="109146"/>
                    <a:pt x="96414" y="109599"/>
                    <a:pt x="94806" y="109599"/>
                  </a:cubicBezTo>
                  <a:cubicBezTo>
                    <a:pt x="94249" y="109599"/>
                    <a:pt x="93691" y="109545"/>
                    <a:pt x="93143" y="109434"/>
                  </a:cubicBezTo>
                  <a:cubicBezTo>
                    <a:pt x="92084" y="109220"/>
                    <a:pt x="91060" y="108803"/>
                    <a:pt x="90167" y="108208"/>
                  </a:cubicBezTo>
                  <a:cubicBezTo>
                    <a:pt x="90048" y="108149"/>
                    <a:pt x="89940" y="108053"/>
                    <a:pt x="89833" y="107970"/>
                  </a:cubicBezTo>
                  <a:lnTo>
                    <a:pt x="89512" y="107732"/>
                  </a:lnTo>
                  <a:cubicBezTo>
                    <a:pt x="89405" y="107660"/>
                    <a:pt x="89309" y="107553"/>
                    <a:pt x="89214" y="107470"/>
                  </a:cubicBezTo>
                  <a:lnTo>
                    <a:pt x="88916" y="107196"/>
                  </a:lnTo>
                  <a:lnTo>
                    <a:pt x="88762" y="107053"/>
                  </a:lnTo>
                  <a:lnTo>
                    <a:pt x="88631" y="106898"/>
                  </a:lnTo>
                  <a:lnTo>
                    <a:pt x="88357" y="106589"/>
                  </a:lnTo>
                  <a:lnTo>
                    <a:pt x="88226" y="106446"/>
                  </a:lnTo>
                  <a:lnTo>
                    <a:pt x="88190" y="106410"/>
                  </a:lnTo>
                  <a:lnTo>
                    <a:pt x="88143" y="106351"/>
                  </a:lnTo>
                  <a:lnTo>
                    <a:pt x="88047" y="106232"/>
                  </a:lnTo>
                  <a:lnTo>
                    <a:pt x="87678" y="105755"/>
                  </a:lnTo>
                  <a:lnTo>
                    <a:pt x="81701" y="98254"/>
                  </a:lnTo>
                  <a:lnTo>
                    <a:pt x="80213" y="96373"/>
                  </a:lnTo>
                  <a:lnTo>
                    <a:pt x="79832" y="95909"/>
                  </a:lnTo>
                  <a:lnTo>
                    <a:pt x="79653" y="95671"/>
                  </a:lnTo>
                  <a:lnTo>
                    <a:pt x="79391" y="95385"/>
                  </a:lnTo>
                  <a:lnTo>
                    <a:pt x="78868" y="94778"/>
                  </a:lnTo>
                  <a:cubicBezTo>
                    <a:pt x="78689" y="94587"/>
                    <a:pt x="78522" y="94385"/>
                    <a:pt x="78320" y="94206"/>
                  </a:cubicBezTo>
                  <a:cubicBezTo>
                    <a:pt x="76808" y="92706"/>
                    <a:pt x="74986" y="91504"/>
                    <a:pt x="72998" y="90706"/>
                  </a:cubicBezTo>
                  <a:cubicBezTo>
                    <a:pt x="71076" y="89942"/>
                    <a:pt x="69009" y="89538"/>
                    <a:pt x="66937" y="89538"/>
                  </a:cubicBezTo>
                  <a:cubicBezTo>
                    <a:pt x="66877" y="89538"/>
                    <a:pt x="66818" y="89538"/>
                    <a:pt x="66759" y="89539"/>
                  </a:cubicBezTo>
                  <a:cubicBezTo>
                    <a:pt x="64628" y="89563"/>
                    <a:pt x="62496" y="90003"/>
                    <a:pt x="60544" y="90849"/>
                  </a:cubicBezTo>
                  <a:cubicBezTo>
                    <a:pt x="60056" y="91075"/>
                    <a:pt x="59556" y="91277"/>
                    <a:pt x="59103" y="91563"/>
                  </a:cubicBezTo>
                  <a:cubicBezTo>
                    <a:pt x="58639" y="91825"/>
                    <a:pt x="58175" y="92075"/>
                    <a:pt x="57746" y="92397"/>
                  </a:cubicBezTo>
                  <a:lnTo>
                    <a:pt x="57103" y="92861"/>
                  </a:lnTo>
                  <a:lnTo>
                    <a:pt x="56936" y="92980"/>
                  </a:lnTo>
                  <a:cubicBezTo>
                    <a:pt x="56889" y="93028"/>
                    <a:pt x="56829" y="93063"/>
                    <a:pt x="56793" y="93087"/>
                  </a:cubicBezTo>
                  <a:lnTo>
                    <a:pt x="56555" y="93278"/>
                  </a:lnTo>
                  <a:lnTo>
                    <a:pt x="55615" y="94028"/>
                  </a:lnTo>
                  <a:lnTo>
                    <a:pt x="51864" y="97016"/>
                  </a:lnTo>
                  <a:lnTo>
                    <a:pt x="36850" y="108958"/>
                  </a:lnTo>
                  <a:lnTo>
                    <a:pt x="1" y="138271"/>
                  </a:lnTo>
                  <a:lnTo>
                    <a:pt x="13062" y="138271"/>
                  </a:lnTo>
                  <a:lnTo>
                    <a:pt x="41911" y="115304"/>
                  </a:lnTo>
                  <a:lnTo>
                    <a:pt x="56924" y="103362"/>
                  </a:lnTo>
                  <a:lnTo>
                    <a:pt x="60675" y="100374"/>
                  </a:lnTo>
                  <a:lnTo>
                    <a:pt x="61615" y="99636"/>
                  </a:lnTo>
                  <a:lnTo>
                    <a:pt x="61854" y="99445"/>
                  </a:lnTo>
                  <a:cubicBezTo>
                    <a:pt x="61889" y="99409"/>
                    <a:pt x="61913" y="99386"/>
                    <a:pt x="61949" y="99374"/>
                  </a:cubicBezTo>
                  <a:lnTo>
                    <a:pt x="62032" y="99314"/>
                  </a:lnTo>
                  <a:lnTo>
                    <a:pt x="62354" y="99088"/>
                  </a:lnTo>
                  <a:cubicBezTo>
                    <a:pt x="62568" y="98909"/>
                    <a:pt x="62806" y="98802"/>
                    <a:pt x="63032" y="98659"/>
                  </a:cubicBezTo>
                  <a:cubicBezTo>
                    <a:pt x="63258" y="98516"/>
                    <a:pt x="63509" y="98421"/>
                    <a:pt x="63747" y="98314"/>
                  </a:cubicBezTo>
                  <a:cubicBezTo>
                    <a:pt x="64745" y="97879"/>
                    <a:pt x="65841" y="97662"/>
                    <a:pt x="66940" y="97662"/>
                  </a:cubicBezTo>
                  <a:cubicBezTo>
                    <a:pt x="67976" y="97662"/>
                    <a:pt x="69014" y="97855"/>
                    <a:pt x="69974" y="98243"/>
                  </a:cubicBezTo>
                  <a:cubicBezTo>
                    <a:pt x="70962" y="98635"/>
                    <a:pt x="71855" y="99231"/>
                    <a:pt x="72617" y="99981"/>
                  </a:cubicBezTo>
                  <a:cubicBezTo>
                    <a:pt x="72724" y="100064"/>
                    <a:pt x="72795" y="100171"/>
                    <a:pt x="72891" y="100267"/>
                  </a:cubicBezTo>
                  <a:lnTo>
                    <a:pt x="73153" y="100576"/>
                  </a:lnTo>
                  <a:cubicBezTo>
                    <a:pt x="73200" y="100624"/>
                    <a:pt x="73236" y="100660"/>
                    <a:pt x="73295" y="100731"/>
                  </a:cubicBezTo>
                  <a:lnTo>
                    <a:pt x="73486" y="100969"/>
                  </a:lnTo>
                  <a:lnTo>
                    <a:pt x="73855" y="101433"/>
                  </a:lnTo>
                  <a:lnTo>
                    <a:pt x="75355" y="103315"/>
                  </a:lnTo>
                  <a:lnTo>
                    <a:pt x="81320" y="110816"/>
                  </a:lnTo>
                  <a:lnTo>
                    <a:pt x="81701" y="111280"/>
                  </a:lnTo>
                  <a:lnTo>
                    <a:pt x="81785" y="111399"/>
                  </a:lnTo>
                  <a:lnTo>
                    <a:pt x="81832" y="111459"/>
                  </a:lnTo>
                  <a:lnTo>
                    <a:pt x="81904" y="111542"/>
                  </a:lnTo>
                  <a:lnTo>
                    <a:pt x="82166" y="111840"/>
                  </a:lnTo>
                  <a:lnTo>
                    <a:pt x="82689" y="112423"/>
                  </a:lnTo>
                  <a:lnTo>
                    <a:pt x="82951" y="112721"/>
                  </a:lnTo>
                  <a:lnTo>
                    <a:pt x="83237" y="112994"/>
                  </a:lnTo>
                  <a:lnTo>
                    <a:pt x="83821" y="113530"/>
                  </a:lnTo>
                  <a:cubicBezTo>
                    <a:pt x="84011" y="113721"/>
                    <a:pt x="84202" y="113899"/>
                    <a:pt x="84428" y="114054"/>
                  </a:cubicBezTo>
                  <a:lnTo>
                    <a:pt x="85059" y="114530"/>
                  </a:lnTo>
                  <a:cubicBezTo>
                    <a:pt x="85273" y="114685"/>
                    <a:pt x="85476" y="114852"/>
                    <a:pt x="85702" y="114995"/>
                  </a:cubicBezTo>
                  <a:cubicBezTo>
                    <a:pt x="87476" y="116161"/>
                    <a:pt x="89476" y="116971"/>
                    <a:pt x="91548" y="117388"/>
                  </a:cubicBezTo>
                  <a:cubicBezTo>
                    <a:pt x="92629" y="117605"/>
                    <a:pt x="93730" y="117716"/>
                    <a:pt x="94832" y="117716"/>
                  </a:cubicBezTo>
                  <a:cubicBezTo>
                    <a:pt x="95841" y="117716"/>
                    <a:pt x="96850" y="117623"/>
                    <a:pt x="97846" y="117435"/>
                  </a:cubicBezTo>
                  <a:cubicBezTo>
                    <a:pt x="99930" y="117054"/>
                    <a:pt x="101954" y="116269"/>
                    <a:pt x="103728" y="115126"/>
                  </a:cubicBezTo>
                  <a:cubicBezTo>
                    <a:pt x="105502" y="113983"/>
                    <a:pt x="107073" y="112506"/>
                    <a:pt x="108300" y="110780"/>
                  </a:cubicBezTo>
                  <a:cubicBezTo>
                    <a:pt x="109538" y="109065"/>
                    <a:pt x="110431" y="107101"/>
                    <a:pt x="110931" y="105041"/>
                  </a:cubicBezTo>
                  <a:cubicBezTo>
                    <a:pt x="111431" y="102993"/>
                    <a:pt x="111538" y="100850"/>
                    <a:pt x="111229" y="98755"/>
                  </a:cubicBezTo>
                  <a:cubicBezTo>
                    <a:pt x="110931" y="96659"/>
                    <a:pt x="110217" y="94611"/>
                    <a:pt x="109157" y="92790"/>
                  </a:cubicBezTo>
                  <a:cubicBezTo>
                    <a:pt x="109014" y="92563"/>
                    <a:pt x="108895" y="92325"/>
                    <a:pt x="108752" y="92111"/>
                  </a:cubicBezTo>
                  <a:lnTo>
                    <a:pt x="108288" y="91456"/>
                  </a:lnTo>
                  <a:lnTo>
                    <a:pt x="107824" y="90825"/>
                  </a:lnTo>
                  <a:lnTo>
                    <a:pt x="107454" y="90349"/>
                  </a:lnTo>
                  <a:lnTo>
                    <a:pt x="105966" y="88468"/>
                  </a:lnTo>
                  <a:lnTo>
                    <a:pt x="102990" y="84705"/>
                  </a:lnTo>
                  <a:lnTo>
                    <a:pt x="97025" y="77192"/>
                  </a:lnTo>
                  <a:lnTo>
                    <a:pt x="85106" y="62155"/>
                  </a:lnTo>
                  <a:lnTo>
                    <a:pt x="79141" y="54642"/>
                  </a:lnTo>
                  <a:lnTo>
                    <a:pt x="78403" y="53701"/>
                  </a:lnTo>
                  <a:lnTo>
                    <a:pt x="78213" y="53475"/>
                  </a:lnTo>
                  <a:lnTo>
                    <a:pt x="78117" y="53356"/>
                  </a:lnTo>
                  <a:lnTo>
                    <a:pt x="78058" y="53273"/>
                  </a:lnTo>
                  <a:lnTo>
                    <a:pt x="77832" y="52939"/>
                  </a:lnTo>
                  <a:cubicBezTo>
                    <a:pt x="77748" y="52820"/>
                    <a:pt x="77665" y="52725"/>
                    <a:pt x="77594" y="52606"/>
                  </a:cubicBezTo>
                  <a:lnTo>
                    <a:pt x="77391" y="52249"/>
                  </a:lnTo>
                  <a:lnTo>
                    <a:pt x="77189" y="51904"/>
                  </a:lnTo>
                  <a:lnTo>
                    <a:pt x="77034" y="51534"/>
                  </a:lnTo>
                  <a:cubicBezTo>
                    <a:pt x="76593" y="50546"/>
                    <a:pt x="76343" y="49475"/>
                    <a:pt x="76308" y="48403"/>
                  </a:cubicBezTo>
                  <a:cubicBezTo>
                    <a:pt x="76224" y="46236"/>
                    <a:pt x="77010" y="44045"/>
                    <a:pt x="78451" y="42450"/>
                  </a:cubicBezTo>
                  <a:cubicBezTo>
                    <a:pt x="79165" y="41652"/>
                    <a:pt x="80058" y="40974"/>
                    <a:pt x="81011" y="40486"/>
                  </a:cubicBezTo>
                  <a:cubicBezTo>
                    <a:pt x="81975" y="40009"/>
                    <a:pt x="83035" y="39724"/>
                    <a:pt x="84118" y="39640"/>
                  </a:cubicBezTo>
                  <a:cubicBezTo>
                    <a:pt x="84331" y="39624"/>
                    <a:pt x="84544" y="39616"/>
                    <a:pt x="84757" y="39616"/>
                  </a:cubicBezTo>
                  <a:cubicBezTo>
                    <a:pt x="86715" y="39616"/>
                    <a:pt x="88662" y="40300"/>
                    <a:pt x="90155" y="41545"/>
                  </a:cubicBezTo>
                  <a:cubicBezTo>
                    <a:pt x="90357" y="41724"/>
                    <a:pt x="90548" y="41914"/>
                    <a:pt x="90750" y="42093"/>
                  </a:cubicBezTo>
                  <a:cubicBezTo>
                    <a:pt x="90941" y="42283"/>
                    <a:pt x="91107" y="42498"/>
                    <a:pt x="91298" y="42700"/>
                  </a:cubicBezTo>
                  <a:lnTo>
                    <a:pt x="91369" y="42771"/>
                  </a:lnTo>
                  <a:lnTo>
                    <a:pt x="91393" y="42807"/>
                  </a:lnTo>
                  <a:lnTo>
                    <a:pt x="91441" y="42867"/>
                  </a:lnTo>
                  <a:lnTo>
                    <a:pt x="91631" y="43105"/>
                  </a:lnTo>
                  <a:lnTo>
                    <a:pt x="92000" y="43569"/>
                  </a:lnTo>
                  <a:lnTo>
                    <a:pt x="92750" y="44510"/>
                  </a:lnTo>
                  <a:lnTo>
                    <a:pt x="95739" y="48260"/>
                  </a:lnTo>
                  <a:lnTo>
                    <a:pt x="107681" y="63274"/>
                  </a:lnTo>
                  <a:lnTo>
                    <a:pt x="119635" y="78288"/>
                  </a:lnTo>
                  <a:lnTo>
                    <a:pt x="121123" y="80169"/>
                  </a:lnTo>
                  <a:cubicBezTo>
                    <a:pt x="121456" y="80562"/>
                    <a:pt x="121813" y="80967"/>
                    <a:pt x="122159" y="81348"/>
                  </a:cubicBezTo>
                  <a:cubicBezTo>
                    <a:pt x="122528" y="81729"/>
                    <a:pt x="122933" y="82086"/>
                    <a:pt x="123314" y="82443"/>
                  </a:cubicBezTo>
                  <a:cubicBezTo>
                    <a:pt x="124921" y="83824"/>
                    <a:pt x="126802" y="84896"/>
                    <a:pt x="128802" y="85562"/>
                  </a:cubicBezTo>
                  <a:cubicBezTo>
                    <a:pt x="130518" y="86141"/>
                    <a:pt x="132320" y="86434"/>
                    <a:pt x="134120" y="86434"/>
                  </a:cubicBezTo>
                  <a:cubicBezTo>
                    <a:pt x="134431" y="86434"/>
                    <a:pt x="134743" y="86425"/>
                    <a:pt x="135053" y="86408"/>
                  </a:cubicBezTo>
                  <a:cubicBezTo>
                    <a:pt x="137161" y="86301"/>
                    <a:pt x="139256" y="85765"/>
                    <a:pt x="141173" y="84860"/>
                  </a:cubicBezTo>
                  <a:cubicBezTo>
                    <a:pt x="141661" y="84658"/>
                    <a:pt x="142114" y="84384"/>
                    <a:pt x="142578" y="84122"/>
                  </a:cubicBezTo>
                  <a:cubicBezTo>
                    <a:pt x="143042" y="83872"/>
                    <a:pt x="143471" y="83550"/>
                    <a:pt x="143900" y="83241"/>
                  </a:cubicBezTo>
                  <a:lnTo>
                    <a:pt x="144221" y="83015"/>
                  </a:lnTo>
                  <a:lnTo>
                    <a:pt x="144376" y="82895"/>
                  </a:lnTo>
                  <a:lnTo>
                    <a:pt x="144459" y="82836"/>
                  </a:lnTo>
                  <a:lnTo>
                    <a:pt x="144519" y="82788"/>
                  </a:lnTo>
                  <a:lnTo>
                    <a:pt x="144983" y="82419"/>
                  </a:lnTo>
                  <a:lnTo>
                    <a:pt x="145221" y="82229"/>
                  </a:lnTo>
                  <a:lnTo>
                    <a:pt x="145519" y="81967"/>
                  </a:lnTo>
                  <a:lnTo>
                    <a:pt x="146114" y="81455"/>
                  </a:lnTo>
                  <a:cubicBezTo>
                    <a:pt x="147674" y="80026"/>
                    <a:pt x="148960" y="78288"/>
                    <a:pt x="149865" y="76371"/>
                  </a:cubicBezTo>
                  <a:cubicBezTo>
                    <a:pt x="151686" y="72549"/>
                    <a:pt x="151972" y="68037"/>
                    <a:pt x="150615" y="64012"/>
                  </a:cubicBezTo>
                  <a:lnTo>
                    <a:pt x="150365" y="63250"/>
                  </a:lnTo>
                  <a:lnTo>
                    <a:pt x="150043" y="62524"/>
                  </a:lnTo>
                  <a:lnTo>
                    <a:pt x="149710" y="61798"/>
                  </a:lnTo>
                  <a:cubicBezTo>
                    <a:pt x="149591" y="61571"/>
                    <a:pt x="149460" y="61345"/>
                    <a:pt x="149329" y="61107"/>
                  </a:cubicBezTo>
                  <a:lnTo>
                    <a:pt x="148936" y="60417"/>
                  </a:lnTo>
                  <a:cubicBezTo>
                    <a:pt x="148805" y="60190"/>
                    <a:pt x="148638" y="59988"/>
                    <a:pt x="148483" y="59774"/>
                  </a:cubicBezTo>
                  <a:cubicBezTo>
                    <a:pt x="148186" y="59345"/>
                    <a:pt x="147840" y="58869"/>
                    <a:pt x="147614" y="58607"/>
                  </a:cubicBezTo>
                  <a:lnTo>
                    <a:pt x="144638" y="54844"/>
                  </a:lnTo>
                  <a:lnTo>
                    <a:pt x="138661" y="47343"/>
                  </a:lnTo>
                  <a:lnTo>
                    <a:pt x="126719" y="32330"/>
                  </a:lnTo>
                  <a:lnTo>
                    <a:pt x="120742" y="24817"/>
                  </a:lnTo>
                  <a:lnTo>
                    <a:pt x="119254" y="22948"/>
                  </a:lnTo>
                  <a:lnTo>
                    <a:pt x="118503" y="22007"/>
                  </a:lnTo>
                  <a:lnTo>
                    <a:pt x="118134" y="21543"/>
                  </a:lnTo>
                  <a:lnTo>
                    <a:pt x="117944" y="21305"/>
                  </a:lnTo>
                  <a:lnTo>
                    <a:pt x="117896" y="21245"/>
                  </a:lnTo>
                  <a:lnTo>
                    <a:pt x="117861" y="21197"/>
                  </a:lnTo>
                  <a:lnTo>
                    <a:pt x="117813" y="21114"/>
                  </a:lnTo>
                  <a:cubicBezTo>
                    <a:pt x="117158" y="20269"/>
                    <a:pt x="116682" y="19304"/>
                    <a:pt x="116408" y="18280"/>
                  </a:cubicBezTo>
                  <a:cubicBezTo>
                    <a:pt x="115860" y="16221"/>
                    <a:pt x="116170" y="13935"/>
                    <a:pt x="117253" y="12113"/>
                  </a:cubicBezTo>
                  <a:cubicBezTo>
                    <a:pt x="118313" y="10291"/>
                    <a:pt x="120170" y="8874"/>
                    <a:pt x="122218" y="8363"/>
                  </a:cubicBezTo>
                  <a:cubicBezTo>
                    <a:pt x="122859" y="8200"/>
                    <a:pt x="123521" y="8120"/>
                    <a:pt x="124184" y="8120"/>
                  </a:cubicBezTo>
                  <a:cubicBezTo>
                    <a:pt x="125654" y="8120"/>
                    <a:pt x="127127" y="8513"/>
                    <a:pt x="128374" y="9267"/>
                  </a:cubicBezTo>
                  <a:lnTo>
                    <a:pt x="128719" y="9470"/>
                  </a:lnTo>
                  <a:cubicBezTo>
                    <a:pt x="128826" y="9529"/>
                    <a:pt x="128921" y="9625"/>
                    <a:pt x="129029" y="9708"/>
                  </a:cubicBezTo>
                  <a:lnTo>
                    <a:pt x="129350" y="9946"/>
                  </a:lnTo>
                  <a:cubicBezTo>
                    <a:pt x="129457" y="10017"/>
                    <a:pt x="129552" y="10125"/>
                    <a:pt x="129648" y="10208"/>
                  </a:cubicBezTo>
                  <a:lnTo>
                    <a:pt x="129945" y="10482"/>
                  </a:lnTo>
                  <a:cubicBezTo>
                    <a:pt x="130053" y="10565"/>
                    <a:pt x="130124" y="10672"/>
                    <a:pt x="130207" y="10779"/>
                  </a:cubicBezTo>
                  <a:lnTo>
                    <a:pt x="130481" y="11077"/>
                  </a:lnTo>
                  <a:lnTo>
                    <a:pt x="130553" y="11149"/>
                  </a:lnTo>
                  <a:cubicBezTo>
                    <a:pt x="130565" y="11172"/>
                    <a:pt x="130612" y="11220"/>
                    <a:pt x="130636" y="11256"/>
                  </a:cubicBezTo>
                  <a:lnTo>
                    <a:pt x="130826" y="11494"/>
                  </a:lnTo>
                  <a:lnTo>
                    <a:pt x="133815" y="15244"/>
                  </a:lnTo>
                  <a:lnTo>
                    <a:pt x="139780" y="22757"/>
                  </a:lnTo>
                  <a:lnTo>
                    <a:pt x="141280" y="24626"/>
                  </a:lnTo>
                  <a:lnTo>
                    <a:pt x="142018" y="25567"/>
                  </a:lnTo>
                  <a:lnTo>
                    <a:pt x="142114" y="25686"/>
                  </a:lnTo>
                  <a:lnTo>
                    <a:pt x="142245" y="25841"/>
                  </a:lnTo>
                  <a:lnTo>
                    <a:pt x="142518" y="26150"/>
                  </a:lnTo>
                  <a:lnTo>
                    <a:pt x="143066" y="26758"/>
                  </a:lnTo>
                  <a:cubicBezTo>
                    <a:pt x="144590" y="28353"/>
                    <a:pt x="146495" y="29579"/>
                    <a:pt x="148555" y="30341"/>
                  </a:cubicBezTo>
                  <a:cubicBezTo>
                    <a:pt x="150210" y="30954"/>
                    <a:pt x="151974" y="31282"/>
                    <a:pt x="153746" y="31282"/>
                  </a:cubicBezTo>
                  <a:cubicBezTo>
                    <a:pt x="154178" y="31282"/>
                    <a:pt x="154611" y="31262"/>
                    <a:pt x="155044" y="31222"/>
                  </a:cubicBezTo>
                  <a:cubicBezTo>
                    <a:pt x="157235" y="31020"/>
                    <a:pt x="159390" y="30329"/>
                    <a:pt x="161271" y="29198"/>
                  </a:cubicBezTo>
                  <a:cubicBezTo>
                    <a:pt x="161759" y="28936"/>
                    <a:pt x="162199" y="28603"/>
                    <a:pt x="162640" y="28282"/>
                  </a:cubicBezTo>
                  <a:lnTo>
                    <a:pt x="162961" y="28043"/>
                  </a:lnTo>
                  <a:lnTo>
                    <a:pt x="163200" y="27865"/>
                  </a:lnTo>
                  <a:lnTo>
                    <a:pt x="163676" y="27484"/>
                  </a:lnTo>
                  <a:lnTo>
                    <a:pt x="165545" y="25996"/>
                  </a:lnTo>
                  <a:lnTo>
                    <a:pt x="169296" y="23007"/>
                  </a:lnTo>
                  <a:lnTo>
                    <a:pt x="170212" y="24162"/>
                  </a:lnTo>
                  <a:lnTo>
                    <a:pt x="171272" y="25496"/>
                  </a:lnTo>
                  <a:lnTo>
                    <a:pt x="174903" y="13363"/>
                  </a:lnTo>
                  <a:lnTo>
                    <a:pt x="174903" y="13363"/>
                  </a:lnTo>
                  <a:lnTo>
                    <a:pt x="162271" y="14173"/>
                  </a:lnTo>
                  <a:lnTo>
                    <a:pt x="162783" y="14816"/>
                  </a:lnTo>
                  <a:lnTo>
                    <a:pt x="163331" y="15506"/>
                  </a:lnTo>
                  <a:lnTo>
                    <a:pt x="163842" y="16149"/>
                  </a:lnTo>
                  <a:lnTo>
                    <a:pt x="164247" y="16649"/>
                  </a:lnTo>
                  <a:lnTo>
                    <a:pt x="160497" y="19638"/>
                  </a:lnTo>
                  <a:lnTo>
                    <a:pt x="158616" y="21138"/>
                  </a:lnTo>
                  <a:lnTo>
                    <a:pt x="158151" y="21507"/>
                  </a:lnTo>
                  <a:lnTo>
                    <a:pt x="157913" y="21697"/>
                  </a:lnTo>
                  <a:cubicBezTo>
                    <a:pt x="157842" y="21745"/>
                    <a:pt x="157806" y="21769"/>
                    <a:pt x="157746" y="21805"/>
                  </a:cubicBezTo>
                  <a:cubicBezTo>
                    <a:pt x="157544" y="21948"/>
                    <a:pt x="157354" y="22114"/>
                    <a:pt x="157127" y="22221"/>
                  </a:cubicBezTo>
                  <a:cubicBezTo>
                    <a:pt x="156270" y="22733"/>
                    <a:pt x="155318" y="23043"/>
                    <a:pt x="154317" y="23138"/>
                  </a:cubicBezTo>
                  <a:cubicBezTo>
                    <a:pt x="154125" y="23157"/>
                    <a:pt x="153931" y="23166"/>
                    <a:pt x="153737" y="23166"/>
                  </a:cubicBezTo>
                  <a:cubicBezTo>
                    <a:pt x="152937" y="23166"/>
                    <a:pt x="152134" y="23011"/>
                    <a:pt x="151377" y="22733"/>
                  </a:cubicBezTo>
                  <a:cubicBezTo>
                    <a:pt x="150448" y="22388"/>
                    <a:pt x="149591" y="21852"/>
                    <a:pt x="148912" y="21126"/>
                  </a:cubicBezTo>
                  <a:lnTo>
                    <a:pt x="148662" y="20840"/>
                  </a:lnTo>
                  <a:lnTo>
                    <a:pt x="148531" y="20697"/>
                  </a:lnTo>
                  <a:cubicBezTo>
                    <a:pt x="148507" y="20674"/>
                    <a:pt x="148495" y="20662"/>
                    <a:pt x="148472" y="20626"/>
                  </a:cubicBezTo>
                  <a:lnTo>
                    <a:pt x="148376" y="20507"/>
                  </a:lnTo>
                  <a:lnTo>
                    <a:pt x="147626" y="19566"/>
                  </a:lnTo>
                  <a:lnTo>
                    <a:pt x="146138" y="17697"/>
                  </a:lnTo>
                  <a:lnTo>
                    <a:pt x="140161" y="10184"/>
                  </a:lnTo>
                  <a:lnTo>
                    <a:pt x="137172" y="6434"/>
                  </a:lnTo>
                  <a:lnTo>
                    <a:pt x="136994" y="6196"/>
                  </a:lnTo>
                  <a:cubicBezTo>
                    <a:pt x="136958" y="6160"/>
                    <a:pt x="136934" y="6124"/>
                    <a:pt x="136887" y="6077"/>
                  </a:cubicBezTo>
                  <a:lnTo>
                    <a:pt x="136756" y="5922"/>
                  </a:lnTo>
                  <a:lnTo>
                    <a:pt x="136232" y="5326"/>
                  </a:lnTo>
                  <a:cubicBezTo>
                    <a:pt x="136053" y="5136"/>
                    <a:pt x="135887" y="4922"/>
                    <a:pt x="135684" y="4743"/>
                  </a:cubicBezTo>
                  <a:lnTo>
                    <a:pt x="135101" y="4195"/>
                  </a:lnTo>
                  <a:cubicBezTo>
                    <a:pt x="134910" y="4017"/>
                    <a:pt x="134720" y="3826"/>
                    <a:pt x="134505" y="3671"/>
                  </a:cubicBezTo>
                  <a:lnTo>
                    <a:pt x="133863" y="3183"/>
                  </a:lnTo>
                  <a:cubicBezTo>
                    <a:pt x="133648" y="3029"/>
                    <a:pt x="133446" y="2850"/>
                    <a:pt x="133220" y="2707"/>
                  </a:cubicBezTo>
                  <a:lnTo>
                    <a:pt x="132541" y="2290"/>
                  </a:lnTo>
                  <a:cubicBezTo>
                    <a:pt x="130031" y="783"/>
                    <a:pt x="127119" y="0"/>
                    <a:pt x="124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16"/>
            <p:cNvGrpSpPr/>
            <p:nvPr/>
          </p:nvGrpSpPr>
          <p:grpSpPr>
            <a:xfrm>
              <a:off x="1806690" y="1389189"/>
              <a:ext cx="4502713" cy="3725654"/>
              <a:chOff x="2346303" y="1389189"/>
              <a:chExt cx="4502713" cy="3725654"/>
            </a:xfrm>
          </p:grpSpPr>
          <p:sp>
            <p:nvSpPr>
              <p:cNvPr id="79" name="Google Shape;79;p16"/>
              <p:cNvSpPr/>
              <p:nvPr/>
            </p:nvSpPr>
            <p:spPr>
              <a:xfrm>
                <a:off x="5565644" y="2271083"/>
                <a:ext cx="46149" cy="58076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084" extrusionOk="0">
                    <a:moveTo>
                      <a:pt x="0" y="0"/>
                    </a:moveTo>
                    <a:lnTo>
                      <a:pt x="1655" y="20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5518522" y="2212006"/>
                <a:ext cx="46483" cy="58104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085" extrusionOk="0">
                    <a:moveTo>
                      <a:pt x="1" y="1"/>
                    </a:moveTo>
                    <a:lnTo>
                      <a:pt x="1667" y="2084"/>
                    </a:lnTo>
                    <a:lnTo>
                      <a:pt x="1667" y="20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2476718" y="4996685"/>
                <a:ext cx="0" cy="2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25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75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73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6180436" y="3034516"/>
                <a:ext cx="73682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71" extrusionOk="0">
                    <a:moveTo>
                      <a:pt x="882" y="0"/>
                    </a:moveTo>
                    <a:lnTo>
                      <a:pt x="0" y="524"/>
                    </a:lnTo>
                    <a:lnTo>
                      <a:pt x="322" y="1084"/>
                    </a:lnTo>
                    <a:cubicBezTo>
                      <a:pt x="429" y="1262"/>
                      <a:pt x="501" y="1477"/>
                      <a:pt x="596" y="1667"/>
                    </a:cubicBezTo>
                    <a:lnTo>
                      <a:pt x="858" y="2251"/>
                    </a:lnTo>
                    <a:cubicBezTo>
                      <a:pt x="929" y="2453"/>
                      <a:pt x="989" y="2655"/>
                      <a:pt x="1060" y="2858"/>
                    </a:cubicBezTo>
                    <a:cubicBezTo>
                      <a:pt x="1132" y="3060"/>
                      <a:pt x="1203" y="3263"/>
                      <a:pt x="1263" y="3477"/>
                    </a:cubicBezTo>
                    <a:lnTo>
                      <a:pt x="1405" y="4096"/>
                    </a:lnTo>
                    <a:cubicBezTo>
                      <a:pt x="1513" y="4513"/>
                      <a:pt x="1560" y="4941"/>
                      <a:pt x="1608" y="5370"/>
                    </a:cubicBezTo>
                    <a:lnTo>
                      <a:pt x="2644" y="5263"/>
                    </a:lnTo>
                    <a:cubicBezTo>
                      <a:pt x="2584" y="4799"/>
                      <a:pt x="2537" y="4334"/>
                      <a:pt x="2417" y="3882"/>
                    </a:cubicBezTo>
                    <a:lnTo>
                      <a:pt x="2263" y="3203"/>
                    </a:lnTo>
                    <a:cubicBezTo>
                      <a:pt x="2203" y="2977"/>
                      <a:pt x="2120" y="2751"/>
                      <a:pt x="2048" y="2536"/>
                    </a:cubicBezTo>
                    <a:cubicBezTo>
                      <a:pt x="1977" y="2310"/>
                      <a:pt x="1905" y="2084"/>
                      <a:pt x="1822" y="1870"/>
                    </a:cubicBezTo>
                    <a:lnTo>
                      <a:pt x="1536" y="1227"/>
                    </a:lnTo>
                    <a:cubicBezTo>
                      <a:pt x="1429" y="1024"/>
                      <a:pt x="1358" y="798"/>
                      <a:pt x="1239" y="596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5351963" y="19850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1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5684746" y="240311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6017528" y="2821504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1" y="644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5332066" y="312474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4998949" y="2706387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57" y="1037"/>
                      <a:pt x="3925" y="1037"/>
                    </a:cubicBezTo>
                    <a:cubicBezTo>
                      <a:pt x="3986" y="1037"/>
                      <a:pt x="4047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84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4525162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4857276" y="365362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49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4264359" y="4030857"/>
                <a:ext cx="115845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59" extrusionOk="0">
                    <a:moveTo>
                      <a:pt x="811" y="1"/>
                    </a:moveTo>
                    <a:lnTo>
                      <a:pt x="1" y="656"/>
                    </a:lnTo>
                    <a:lnTo>
                      <a:pt x="3347" y="4858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13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63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61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>
                <a:off x="3373186" y="4190449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>
                <a:off x="2954797" y="4523567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34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2954491" y="4523567"/>
                <a:ext cx="135046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4156" extrusionOk="0">
                    <a:moveTo>
                      <a:pt x="4203" y="0"/>
                    </a:moveTo>
                    <a:lnTo>
                      <a:pt x="0" y="3346"/>
                    </a:lnTo>
                    <a:lnTo>
                      <a:pt x="643" y="4156"/>
                    </a:lnTo>
                    <a:lnTo>
                      <a:pt x="4846" y="810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3163824" y="435700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89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3372851" y="4190784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2346303" y="4999026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2555664" y="483246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5"/>
                    </a:lnTo>
                    <a:lnTo>
                      <a:pt x="2739" y="2489"/>
                    </a:lnTo>
                    <a:lnTo>
                      <a:pt x="4847" y="822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2764691" y="4666243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6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4264024" y="4031192"/>
                <a:ext cx="115845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47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3347" y="4846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37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4857276" y="3653293"/>
                <a:ext cx="115483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59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34" y="4858"/>
                    </a:lnTo>
                    <a:lnTo>
                      <a:pt x="4144" y="4215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4524828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66" y="1037"/>
                      <a:pt x="3929" y="1037"/>
                    </a:cubicBezTo>
                    <a:cubicBezTo>
                      <a:pt x="3989" y="1037"/>
                      <a:pt x="4049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72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998615" y="2706721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5331398" y="3124748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6180436" y="3034181"/>
                <a:ext cx="73682" cy="150011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83" extrusionOk="0">
                    <a:moveTo>
                      <a:pt x="882" y="0"/>
                    </a:moveTo>
                    <a:lnTo>
                      <a:pt x="0" y="536"/>
                    </a:lnTo>
                    <a:lnTo>
                      <a:pt x="322" y="1096"/>
                    </a:lnTo>
                    <a:cubicBezTo>
                      <a:pt x="429" y="1274"/>
                      <a:pt x="501" y="1489"/>
                      <a:pt x="596" y="1679"/>
                    </a:cubicBezTo>
                    <a:lnTo>
                      <a:pt x="858" y="2263"/>
                    </a:lnTo>
                    <a:cubicBezTo>
                      <a:pt x="929" y="2465"/>
                      <a:pt x="989" y="2667"/>
                      <a:pt x="1060" y="2870"/>
                    </a:cubicBezTo>
                    <a:cubicBezTo>
                      <a:pt x="1132" y="3072"/>
                      <a:pt x="1203" y="3275"/>
                      <a:pt x="1263" y="3489"/>
                    </a:cubicBezTo>
                    <a:lnTo>
                      <a:pt x="1405" y="4108"/>
                    </a:lnTo>
                    <a:cubicBezTo>
                      <a:pt x="1513" y="4525"/>
                      <a:pt x="1560" y="4953"/>
                      <a:pt x="1608" y="5382"/>
                    </a:cubicBezTo>
                    <a:lnTo>
                      <a:pt x="2644" y="5275"/>
                    </a:lnTo>
                    <a:cubicBezTo>
                      <a:pt x="2584" y="4811"/>
                      <a:pt x="2537" y="4346"/>
                      <a:pt x="2417" y="3894"/>
                    </a:cubicBezTo>
                    <a:lnTo>
                      <a:pt x="2263" y="3215"/>
                    </a:lnTo>
                    <a:cubicBezTo>
                      <a:pt x="2203" y="2989"/>
                      <a:pt x="2120" y="2763"/>
                      <a:pt x="2048" y="2548"/>
                    </a:cubicBezTo>
                    <a:cubicBezTo>
                      <a:pt x="1977" y="2322"/>
                      <a:pt x="1905" y="2096"/>
                      <a:pt x="1822" y="1882"/>
                    </a:cubicBezTo>
                    <a:lnTo>
                      <a:pt x="1536" y="1239"/>
                    </a:lnTo>
                    <a:cubicBezTo>
                      <a:pt x="1429" y="1036"/>
                      <a:pt x="1358" y="810"/>
                      <a:pt x="1239" y="608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6017863" y="282116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6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5685415" y="2403115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5352298" y="1984419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6013544" y="353915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6025833" y="3565709"/>
                <a:ext cx="1003" cy="1672"/>
              </a:xfrm>
              <a:custGeom>
                <a:avLst/>
                <a:gdLst/>
                <a:ahLst/>
                <a:cxnLst/>
                <a:rect l="l" t="t" r="r" b="b"/>
                <a:pathLst>
                  <a:path w="36" h="60" extrusionOk="0">
                    <a:moveTo>
                      <a:pt x="36" y="6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5567288" y="3391180"/>
                <a:ext cx="1700" cy="1366"/>
              </a:xfrm>
              <a:custGeom>
                <a:avLst/>
                <a:gdLst/>
                <a:ahLst/>
                <a:cxnLst/>
                <a:rect l="l" t="t" r="r" b="b"/>
                <a:pathLst>
                  <a:path w="61" h="49" extrusionOk="0">
                    <a:moveTo>
                      <a:pt x="60" y="1"/>
                    </a:moveTo>
                    <a:lnTo>
                      <a:pt x="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6713608" y="1785006"/>
                <a:ext cx="135408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156" extrusionOk="0">
                    <a:moveTo>
                      <a:pt x="4204" y="1"/>
                    </a:moveTo>
                    <a:lnTo>
                      <a:pt x="2108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4859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238510" y="1983751"/>
                <a:ext cx="148673" cy="77667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87" extrusionOk="0">
                    <a:moveTo>
                      <a:pt x="595" y="0"/>
                    </a:moveTo>
                    <a:lnTo>
                      <a:pt x="0" y="846"/>
                    </a:lnTo>
                    <a:cubicBezTo>
                      <a:pt x="191" y="989"/>
                      <a:pt x="393" y="1096"/>
                      <a:pt x="595" y="1227"/>
                    </a:cubicBezTo>
                    <a:cubicBezTo>
                      <a:pt x="798" y="1334"/>
                      <a:pt x="988" y="1477"/>
                      <a:pt x="1203" y="1572"/>
                    </a:cubicBezTo>
                    <a:cubicBezTo>
                      <a:pt x="1631" y="1774"/>
                      <a:pt x="2048" y="1989"/>
                      <a:pt x="2488" y="2143"/>
                    </a:cubicBezTo>
                    <a:cubicBezTo>
                      <a:pt x="3370" y="2489"/>
                      <a:pt x="4298" y="2667"/>
                      <a:pt x="5227" y="2786"/>
                    </a:cubicBezTo>
                    <a:lnTo>
                      <a:pt x="5334" y="1762"/>
                    </a:lnTo>
                    <a:cubicBezTo>
                      <a:pt x="4489" y="1643"/>
                      <a:pt x="3643" y="1489"/>
                      <a:pt x="2858" y="1167"/>
                    </a:cubicBezTo>
                    <a:cubicBezTo>
                      <a:pt x="2441" y="1036"/>
                      <a:pt x="2072" y="834"/>
                      <a:pt x="1679" y="655"/>
                    </a:cubicBezTo>
                    <a:cubicBezTo>
                      <a:pt x="1488" y="572"/>
                      <a:pt x="1310" y="441"/>
                      <a:pt x="1131" y="334"/>
                    </a:cubicBezTo>
                    <a:cubicBezTo>
                      <a:pt x="953" y="215"/>
                      <a:pt x="762" y="119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5893439" y="1576982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1667" y="2751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77" y="2108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5435256" y="1389189"/>
                <a:ext cx="150652" cy="63733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287" extrusionOk="0">
                    <a:moveTo>
                      <a:pt x="5382" y="0"/>
                    </a:moveTo>
                    <a:cubicBezTo>
                      <a:pt x="5144" y="12"/>
                      <a:pt x="4917" y="0"/>
                      <a:pt x="4679" y="24"/>
                    </a:cubicBezTo>
                    <a:lnTo>
                      <a:pt x="3989" y="108"/>
                    </a:lnTo>
                    <a:cubicBezTo>
                      <a:pt x="3524" y="155"/>
                      <a:pt x="3072" y="286"/>
                      <a:pt x="2608" y="381"/>
                    </a:cubicBezTo>
                    <a:cubicBezTo>
                      <a:pt x="2381" y="429"/>
                      <a:pt x="2167" y="500"/>
                      <a:pt x="1941" y="572"/>
                    </a:cubicBezTo>
                    <a:lnTo>
                      <a:pt x="1274" y="798"/>
                    </a:lnTo>
                    <a:cubicBezTo>
                      <a:pt x="845" y="965"/>
                      <a:pt x="417" y="1167"/>
                      <a:pt x="0" y="1358"/>
                    </a:cubicBezTo>
                    <a:lnTo>
                      <a:pt x="464" y="2286"/>
                    </a:lnTo>
                    <a:cubicBezTo>
                      <a:pt x="857" y="2108"/>
                      <a:pt x="1250" y="1929"/>
                      <a:pt x="1643" y="1763"/>
                    </a:cubicBezTo>
                    <a:lnTo>
                      <a:pt x="2250" y="1560"/>
                    </a:lnTo>
                    <a:cubicBezTo>
                      <a:pt x="2453" y="1501"/>
                      <a:pt x="2655" y="1429"/>
                      <a:pt x="2869" y="1382"/>
                    </a:cubicBezTo>
                    <a:cubicBezTo>
                      <a:pt x="3286" y="1298"/>
                      <a:pt x="3703" y="1179"/>
                      <a:pt x="4132" y="1143"/>
                    </a:cubicBezTo>
                    <a:lnTo>
                      <a:pt x="4763" y="1060"/>
                    </a:lnTo>
                    <a:cubicBezTo>
                      <a:pt x="4977" y="1036"/>
                      <a:pt x="5191" y="1036"/>
                      <a:pt x="5405" y="1036"/>
                    </a:cubicBezTo>
                    <a:lnTo>
                      <a:pt x="53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6059997" y="178600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3222233" y="4403796"/>
                <a:ext cx="697" cy="697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0"/>
                    </a:moveTo>
                    <a:lnTo>
                      <a:pt x="24" y="24"/>
                    </a:lnTo>
                    <a:lnTo>
                      <a:pt x="24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fill="none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6059663" y="1786344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34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6238510" y="1983416"/>
                <a:ext cx="148673" cy="78001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99" extrusionOk="0">
                    <a:moveTo>
                      <a:pt x="595" y="0"/>
                    </a:moveTo>
                    <a:lnTo>
                      <a:pt x="0" y="858"/>
                    </a:lnTo>
                    <a:cubicBezTo>
                      <a:pt x="191" y="1001"/>
                      <a:pt x="393" y="1108"/>
                      <a:pt x="595" y="1239"/>
                    </a:cubicBezTo>
                    <a:cubicBezTo>
                      <a:pt x="798" y="1346"/>
                      <a:pt x="988" y="1489"/>
                      <a:pt x="1203" y="1584"/>
                    </a:cubicBezTo>
                    <a:cubicBezTo>
                      <a:pt x="1631" y="1786"/>
                      <a:pt x="2048" y="2001"/>
                      <a:pt x="2488" y="2155"/>
                    </a:cubicBezTo>
                    <a:cubicBezTo>
                      <a:pt x="3370" y="2501"/>
                      <a:pt x="4298" y="2679"/>
                      <a:pt x="5227" y="2798"/>
                    </a:cubicBezTo>
                    <a:lnTo>
                      <a:pt x="5334" y="1774"/>
                    </a:lnTo>
                    <a:cubicBezTo>
                      <a:pt x="4489" y="1655"/>
                      <a:pt x="3643" y="1501"/>
                      <a:pt x="2858" y="1179"/>
                    </a:cubicBezTo>
                    <a:cubicBezTo>
                      <a:pt x="2441" y="1048"/>
                      <a:pt x="2072" y="846"/>
                      <a:pt x="1679" y="667"/>
                    </a:cubicBezTo>
                    <a:cubicBezTo>
                      <a:pt x="1488" y="584"/>
                      <a:pt x="1310" y="453"/>
                      <a:pt x="1131" y="346"/>
                    </a:cubicBezTo>
                    <a:cubicBezTo>
                      <a:pt x="953" y="227"/>
                      <a:pt x="762" y="131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5507905" y="1399806"/>
                <a:ext cx="362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12" y="1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5243144" y="1754158"/>
                <a:ext cx="65043" cy="15065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5406" extrusionOk="0">
                    <a:moveTo>
                      <a:pt x="1036" y="0"/>
                    </a:moveTo>
                    <a:lnTo>
                      <a:pt x="0" y="36"/>
                    </a:lnTo>
                    <a:cubicBezTo>
                      <a:pt x="24" y="965"/>
                      <a:pt x="179" y="1893"/>
                      <a:pt x="405" y="2798"/>
                    </a:cubicBezTo>
                    <a:cubicBezTo>
                      <a:pt x="524" y="3251"/>
                      <a:pt x="691" y="3691"/>
                      <a:pt x="834" y="4132"/>
                    </a:cubicBezTo>
                    <a:cubicBezTo>
                      <a:pt x="1024" y="4560"/>
                      <a:pt x="1203" y="4989"/>
                      <a:pt x="1417" y="5406"/>
                    </a:cubicBezTo>
                    <a:lnTo>
                      <a:pt x="2334" y="4929"/>
                    </a:lnTo>
                    <a:cubicBezTo>
                      <a:pt x="2132" y="4548"/>
                      <a:pt x="1977" y="4144"/>
                      <a:pt x="1798" y="3763"/>
                    </a:cubicBezTo>
                    <a:cubicBezTo>
                      <a:pt x="1667" y="3346"/>
                      <a:pt x="1512" y="2953"/>
                      <a:pt x="1405" y="2536"/>
                    </a:cubicBezTo>
                    <a:cubicBezTo>
                      <a:pt x="1203" y="1703"/>
                      <a:pt x="1048" y="857"/>
                      <a:pt x="1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5023166" y="3862989"/>
                <a:ext cx="98902" cy="142347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108" extrusionOk="0">
                    <a:moveTo>
                      <a:pt x="822" y="0"/>
                    </a:moveTo>
                    <a:lnTo>
                      <a:pt x="0" y="643"/>
                    </a:lnTo>
                    <a:cubicBezTo>
                      <a:pt x="286" y="988"/>
                      <a:pt x="572" y="1346"/>
                      <a:pt x="810" y="1691"/>
                    </a:cubicBezTo>
                    <a:lnTo>
                      <a:pt x="1179" y="2215"/>
                    </a:lnTo>
                    <a:cubicBezTo>
                      <a:pt x="1310" y="2381"/>
                      <a:pt x="1394" y="2572"/>
                      <a:pt x="1501" y="2751"/>
                    </a:cubicBezTo>
                    <a:cubicBezTo>
                      <a:pt x="1513" y="2751"/>
                      <a:pt x="1513" y="2762"/>
                      <a:pt x="1513" y="2774"/>
                    </a:cubicBezTo>
                    <a:cubicBezTo>
                      <a:pt x="1524" y="2786"/>
                      <a:pt x="1524" y="2798"/>
                      <a:pt x="1536" y="2798"/>
                    </a:cubicBezTo>
                    <a:lnTo>
                      <a:pt x="1834" y="3322"/>
                    </a:lnTo>
                    <a:cubicBezTo>
                      <a:pt x="1929" y="3513"/>
                      <a:pt x="2013" y="3715"/>
                      <a:pt x="2108" y="3917"/>
                    </a:cubicBezTo>
                    <a:cubicBezTo>
                      <a:pt x="2191" y="4108"/>
                      <a:pt x="2286" y="4298"/>
                      <a:pt x="2358" y="4501"/>
                    </a:cubicBezTo>
                    <a:lnTo>
                      <a:pt x="2560" y="5108"/>
                    </a:lnTo>
                    <a:lnTo>
                      <a:pt x="3549" y="4798"/>
                    </a:lnTo>
                    <a:lnTo>
                      <a:pt x="3334" y="4132"/>
                    </a:lnTo>
                    <a:cubicBezTo>
                      <a:pt x="3239" y="3917"/>
                      <a:pt x="3144" y="3703"/>
                      <a:pt x="3048" y="3489"/>
                    </a:cubicBezTo>
                    <a:cubicBezTo>
                      <a:pt x="2953" y="3274"/>
                      <a:pt x="2870" y="3060"/>
                      <a:pt x="2763" y="2858"/>
                    </a:cubicBezTo>
                    <a:lnTo>
                      <a:pt x="2417" y="2250"/>
                    </a:lnTo>
                    <a:cubicBezTo>
                      <a:pt x="2286" y="2048"/>
                      <a:pt x="2191" y="1834"/>
                      <a:pt x="2048" y="1643"/>
                    </a:cubicBezTo>
                    <a:lnTo>
                      <a:pt x="1644" y="1084"/>
                    </a:lnTo>
                    <a:cubicBezTo>
                      <a:pt x="1382" y="691"/>
                      <a:pt x="1096" y="345"/>
                      <a:pt x="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tx1"/>
                </a:solidFill>
              </a:rPr>
              <a:t>GTSB - Index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6049468" y="127857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6739123" y="11178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Conclusions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>
            <a:off x="6739123" y="14647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 performance and lessons learned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6313563" y="2581725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Configs, Processing and Adjustments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6311446" y="3016232"/>
            <a:ext cx="2427025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Configurations and Preparations,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Pre-Processing,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Hyper-Parameter Adjustment</a:t>
            </a:r>
          </a:p>
        </p:txBody>
      </p:sp>
      <p:sp>
        <p:nvSpPr>
          <p:cNvPr id="196" name="Google Shape;196;p16"/>
          <p:cNvSpPr/>
          <p:nvPr/>
        </p:nvSpPr>
        <p:spPr>
          <a:xfrm>
            <a:off x="5623993" y="274227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1365263" y="167058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1365263" y="2017437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Deep CNNs, Their Structure and Their Application (LeNet-5)</a:t>
            </a:r>
          </a:p>
        </p:txBody>
      </p:sp>
      <p:sp>
        <p:nvSpPr>
          <p:cNvPr id="200" name="Google Shape;200;p16"/>
          <p:cNvSpPr/>
          <p:nvPr/>
        </p:nvSpPr>
        <p:spPr>
          <a:xfrm>
            <a:off x="3580768" y="183115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5149338" y="372533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5149338" y="4072187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data did we work with?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4461793" y="388590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937338" y="35187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Why is this project fit for purpose?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Context"/>
          <p:cNvSpPr txBox="1"/>
          <p:nvPr/>
        </p:nvSpPr>
        <p:spPr>
          <a:xfrm>
            <a:off x="937338" y="31718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Context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8" name="1"/>
          <p:cNvSpPr/>
          <p:nvPr/>
        </p:nvSpPr>
        <p:spPr>
          <a:xfrm>
            <a:off x="3154093" y="340880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1676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Context"/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Context</a:t>
            </a:r>
            <a:endParaRPr dirty="0"/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8D3B003E-E029-0FE8-CA45-1899DDB2B13A}"/>
              </a:ext>
            </a:extLst>
          </p:cNvPr>
          <p:cNvSpPr/>
          <p:nvPr/>
        </p:nvSpPr>
        <p:spPr>
          <a:xfrm>
            <a:off x="51961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I230 car silver seat rear">
                <a:extLst>
                  <a:ext uri="{FF2B5EF4-FFF2-40B4-BE49-F238E27FC236}">
                    <a16:creationId xmlns:a16="http://schemas.microsoft.com/office/drawing/2014/main" id="{99A5AAA0-089B-F5E3-9A0A-21A40736F6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1655387"/>
                  </p:ext>
                </p:extLst>
              </p:nvPr>
            </p:nvGraphicFramePr>
            <p:xfrm>
              <a:off x="5570145" y="1257035"/>
              <a:ext cx="2780545" cy="22472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80545" cy="2247291"/>
                    </a:xfrm>
                    <a:prstGeom prst="rect">
                      <a:avLst/>
                    </a:prstGeom>
                  </am3d:spPr>
                  <am3d:camera>
                    <am3d:pos x="0" y="0" z="55779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00600" d="1000000"/>
                    <am3d:preTrans dx="0" dy="-8253384" dz="21347323"/>
                    <am3d:scale>
                      <am3d:sx n="1000000" d="1000000"/>
                      <am3d:sy n="1000000" d="1000000"/>
                      <am3d:sz n="1000000" d="1000000"/>
                    </am3d:scale>
                    <am3d:rot ax="9916597" ay="5252521" az="99173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56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I230 car silver seat rear">
                <a:extLst>
                  <a:ext uri="{FF2B5EF4-FFF2-40B4-BE49-F238E27FC236}">
                    <a16:creationId xmlns:a16="http://schemas.microsoft.com/office/drawing/2014/main" id="{99A5AAA0-089B-F5E3-9A0A-21A40736F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0145" y="1257035"/>
                <a:ext cx="2780545" cy="224729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0E8196-802C-447D-A979-8E2E6B69547D}"/>
              </a:ext>
            </a:extLst>
          </p:cNvPr>
          <p:cNvSpPr txBox="1"/>
          <p:nvPr/>
        </p:nvSpPr>
        <p:spPr>
          <a:xfrm>
            <a:off x="519619" y="1786920"/>
            <a:ext cx="4622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2021 study shows that Autonomous Vehicles can have up to 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90% success rate </a:t>
            </a:r>
            <a:r>
              <a:rPr lang="en-US" sz="2400" dirty="0"/>
              <a:t>in preventing avoidable accidents.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DB13F-5AC2-F9BB-6439-3DDD32F6FA54}"/>
              </a:ext>
            </a:extLst>
          </p:cNvPr>
          <p:cNvSpPr txBox="1"/>
          <p:nvPr/>
        </p:nvSpPr>
        <p:spPr>
          <a:xfrm>
            <a:off x="4913194" y="4682477"/>
            <a:ext cx="423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5"/>
              </a:rPr>
              <a:t>- Scanlon, J. M., </a:t>
            </a:r>
            <a:r>
              <a:rPr lang="en-US" sz="600" dirty="0" err="1">
                <a:hlinkClick r:id="rId5"/>
              </a:rPr>
              <a:t>Kusano</a:t>
            </a:r>
            <a:r>
              <a:rPr lang="en-US" sz="600" dirty="0">
                <a:hlinkClick r:id="rId5"/>
              </a:rPr>
              <a:t>, K. D., </a:t>
            </a:r>
            <a:r>
              <a:rPr lang="en-US" sz="600" dirty="0" err="1">
                <a:hlinkClick r:id="rId5"/>
              </a:rPr>
              <a:t>Engström</a:t>
            </a:r>
            <a:r>
              <a:rPr lang="en-US" sz="600" dirty="0">
                <a:hlinkClick r:id="rId5"/>
              </a:rPr>
              <a:t>, J., &amp; Victor, T. (n.d.). Collision Avoidance Effectiveness of an Automated Driving System Using a Human Driver Behavior Reference Model in Reconstructed Fatal Collisions. Waymo, LLC.</a:t>
            </a:r>
            <a:endParaRPr lang="en-US" sz="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157982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7543889" y="2549752"/>
            <a:ext cx="13426" cy="31826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xt">
            <a:extLst>
              <a:ext uri="{FF2B5EF4-FFF2-40B4-BE49-F238E27FC236}">
                <a16:creationId xmlns:a16="http://schemas.microsoft.com/office/drawing/2014/main" id="{0DFC642A-0DD7-C1B0-7472-AC673ABB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6111" y="588260"/>
            <a:ext cx="525132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Conclusions</a:t>
            </a:r>
            <a:endParaRPr lang="en-US" dirty="0"/>
          </a:p>
        </p:txBody>
      </p:sp>
      <p:sp>
        <p:nvSpPr>
          <p:cNvPr id="4" name="Google Shape;190;p16">
            <a:extLst>
              <a:ext uri="{FF2B5EF4-FFF2-40B4-BE49-F238E27FC236}">
                <a16:creationId xmlns:a16="http://schemas.microsoft.com/office/drawing/2014/main" id="{49750E0A-80E8-FCE6-1008-8A24DB31F749}"/>
              </a:ext>
            </a:extLst>
          </p:cNvPr>
          <p:cNvSpPr/>
          <p:nvPr/>
        </p:nvSpPr>
        <p:spPr>
          <a:xfrm>
            <a:off x="439081" y="598567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13C9684-D0F5-5062-0D82-CC88E969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34" y="1258449"/>
            <a:ext cx="3120086" cy="33499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E93F848-1678-A5B4-DC2C-5CD88D6E1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582" y="1258449"/>
            <a:ext cx="3333513" cy="33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0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Context"/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Context</a:t>
            </a:r>
            <a:endParaRPr dirty="0"/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8D3B003E-E029-0FE8-CA45-1899DDB2B13A}"/>
              </a:ext>
            </a:extLst>
          </p:cNvPr>
          <p:cNvSpPr/>
          <p:nvPr/>
        </p:nvSpPr>
        <p:spPr>
          <a:xfrm>
            <a:off x="51961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I230 car silver seat rear">
                <a:extLst>
                  <a:ext uri="{FF2B5EF4-FFF2-40B4-BE49-F238E27FC236}">
                    <a16:creationId xmlns:a16="http://schemas.microsoft.com/office/drawing/2014/main" id="{99A5AAA0-089B-F5E3-9A0A-21A40736F6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84967"/>
                  </p:ext>
                </p:extLst>
              </p:nvPr>
            </p:nvGraphicFramePr>
            <p:xfrm>
              <a:off x="1611868" y="2149428"/>
              <a:ext cx="6256483" cy="26853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56483" cy="2685305"/>
                    </a:xfrm>
                    <a:prstGeom prst="rect">
                      <a:avLst/>
                    </a:prstGeom>
                  </am3d:spPr>
                  <am3d:camera>
                    <am3d:pos x="0" y="0" z="55779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900600" d="1000000"/>
                    <am3d:preTrans dx="0" dy="-8253384" dz="21347323"/>
                    <am3d:scale>
                      <am3d:sx n="1000000" d="1000000"/>
                      <am3d:sy n="1000000" d="1000000"/>
                      <am3d:sz n="1000000" d="1000000"/>
                    </am3d:scale>
                    <am3d:rot ax="150256" ay="180036" az="78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0593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I230 car silver seat rear">
                <a:extLst>
                  <a:ext uri="{FF2B5EF4-FFF2-40B4-BE49-F238E27FC236}">
                    <a16:creationId xmlns:a16="http://schemas.microsoft.com/office/drawing/2014/main" id="{99A5AAA0-089B-F5E3-9A0A-21A40736F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1868" y="2149428"/>
                <a:ext cx="6256483" cy="268530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0E8196-802C-447D-A979-8E2E6B69547D}"/>
              </a:ext>
            </a:extLst>
          </p:cNvPr>
          <p:cNvSpPr txBox="1"/>
          <p:nvPr/>
        </p:nvSpPr>
        <p:spPr>
          <a:xfrm>
            <a:off x="2159412" y="1233918"/>
            <a:ext cx="5161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humans to take 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backseat</a:t>
            </a:r>
            <a:r>
              <a:rPr lang="en-US" sz="2400" dirty="0"/>
              <a:t>, machines must first be able to identify and understand road signs. </a:t>
            </a:r>
          </a:p>
        </p:txBody>
      </p:sp>
    </p:spTree>
    <p:extLst>
      <p:ext uri="{BB962C8B-B14F-4D97-AF65-F5344CB8AC3E}">
        <p14:creationId xmlns:p14="http://schemas.microsoft.com/office/powerpoint/2010/main" val="419175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6"/>
          <p:cNvGrpSpPr/>
          <p:nvPr/>
        </p:nvGrpSpPr>
        <p:grpSpPr>
          <a:xfrm>
            <a:off x="1595350" y="1290207"/>
            <a:ext cx="4874137" cy="3853295"/>
            <a:chOff x="1595350" y="1290207"/>
            <a:chExt cx="4874137" cy="3853295"/>
          </a:xfrm>
        </p:grpSpPr>
        <p:sp>
          <p:nvSpPr>
            <p:cNvPr id="77" name="Google Shape;77;p16"/>
            <p:cNvSpPr/>
            <p:nvPr/>
          </p:nvSpPr>
          <p:spPr>
            <a:xfrm>
              <a:off x="1595350" y="1290207"/>
              <a:ext cx="4874137" cy="3853295"/>
            </a:xfrm>
            <a:custGeom>
              <a:avLst/>
              <a:gdLst/>
              <a:ahLst/>
              <a:cxnLst/>
              <a:rect l="l" t="t" r="r" b="b"/>
              <a:pathLst>
                <a:path w="174904" h="138272" extrusionOk="0">
                  <a:moveTo>
                    <a:pt x="124203" y="0"/>
                  </a:moveTo>
                  <a:cubicBezTo>
                    <a:pt x="122858" y="0"/>
                    <a:pt x="121513" y="166"/>
                    <a:pt x="120206" y="504"/>
                  </a:cubicBezTo>
                  <a:cubicBezTo>
                    <a:pt x="116051" y="1552"/>
                    <a:pt x="112407" y="4302"/>
                    <a:pt x="110252" y="8005"/>
                  </a:cubicBezTo>
                  <a:cubicBezTo>
                    <a:pt x="108074" y="11696"/>
                    <a:pt x="107454" y="16221"/>
                    <a:pt x="108562" y="20352"/>
                  </a:cubicBezTo>
                  <a:cubicBezTo>
                    <a:pt x="109098" y="22424"/>
                    <a:pt x="110074" y="24376"/>
                    <a:pt x="111372" y="26055"/>
                  </a:cubicBezTo>
                  <a:lnTo>
                    <a:pt x="111479" y="26222"/>
                  </a:lnTo>
                  <a:lnTo>
                    <a:pt x="111538" y="26293"/>
                  </a:lnTo>
                  <a:lnTo>
                    <a:pt x="111586" y="26353"/>
                  </a:lnTo>
                  <a:lnTo>
                    <a:pt x="111776" y="26591"/>
                  </a:lnTo>
                  <a:lnTo>
                    <a:pt x="112146" y="27055"/>
                  </a:lnTo>
                  <a:lnTo>
                    <a:pt x="112896" y="27996"/>
                  </a:lnTo>
                  <a:lnTo>
                    <a:pt x="114384" y="29877"/>
                  </a:lnTo>
                  <a:lnTo>
                    <a:pt x="120361" y="37378"/>
                  </a:lnTo>
                  <a:lnTo>
                    <a:pt x="132303" y="52392"/>
                  </a:lnTo>
                  <a:lnTo>
                    <a:pt x="138280" y="59905"/>
                  </a:lnTo>
                  <a:lnTo>
                    <a:pt x="141268" y="63655"/>
                  </a:lnTo>
                  <a:cubicBezTo>
                    <a:pt x="141554" y="64012"/>
                    <a:pt x="141661" y="64179"/>
                    <a:pt x="141828" y="64417"/>
                  </a:cubicBezTo>
                  <a:cubicBezTo>
                    <a:pt x="141899" y="64524"/>
                    <a:pt x="141995" y="64631"/>
                    <a:pt x="142066" y="64750"/>
                  </a:cubicBezTo>
                  <a:lnTo>
                    <a:pt x="142256" y="65096"/>
                  </a:lnTo>
                  <a:cubicBezTo>
                    <a:pt x="142328" y="65215"/>
                    <a:pt x="142399" y="65334"/>
                    <a:pt x="142459" y="65453"/>
                  </a:cubicBezTo>
                  <a:lnTo>
                    <a:pt x="142626" y="65822"/>
                  </a:lnTo>
                  <a:lnTo>
                    <a:pt x="142792" y="66191"/>
                  </a:lnTo>
                  <a:lnTo>
                    <a:pt x="142911" y="66572"/>
                  </a:lnTo>
                  <a:cubicBezTo>
                    <a:pt x="143602" y="68608"/>
                    <a:pt x="143459" y="70942"/>
                    <a:pt x="142530" y="72882"/>
                  </a:cubicBezTo>
                  <a:cubicBezTo>
                    <a:pt x="142066" y="73859"/>
                    <a:pt x="141411" y="74740"/>
                    <a:pt x="140613" y="75466"/>
                  </a:cubicBezTo>
                  <a:lnTo>
                    <a:pt x="140316" y="75740"/>
                  </a:lnTo>
                  <a:lnTo>
                    <a:pt x="140161" y="75883"/>
                  </a:lnTo>
                  <a:lnTo>
                    <a:pt x="139923" y="76061"/>
                  </a:lnTo>
                  <a:lnTo>
                    <a:pt x="139458" y="76442"/>
                  </a:lnTo>
                  <a:lnTo>
                    <a:pt x="139399" y="76490"/>
                  </a:lnTo>
                  <a:lnTo>
                    <a:pt x="139363" y="76514"/>
                  </a:lnTo>
                  <a:lnTo>
                    <a:pt x="139280" y="76573"/>
                  </a:lnTo>
                  <a:lnTo>
                    <a:pt x="139113" y="76692"/>
                  </a:lnTo>
                  <a:cubicBezTo>
                    <a:pt x="138887" y="76847"/>
                    <a:pt x="138673" y="77026"/>
                    <a:pt x="138435" y="77133"/>
                  </a:cubicBezTo>
                  <a:cubicBezTo>
                    <a:pt x="138196" y="77264"/>
                    <a:pt x="137970" y="77431"/>
                    <a:pt x="137720" y="77514"/>
                  </a:cubicBezTo>
                  <a:cubicBezTo>
                    <a:pt x="136605" y="78048"/>
                    <a:pt x="135364" y="78318"/>
                    <a:pt x="134119" y="78318"/>
                  </a:cubicBezTo>
                  <a:cubicBezTo>
                    <a:pt x="133197" y="78318"/>
                    <a:pt x="132274" y="78170"/>
                    <a:pt x="131398" y="77871"/>
                  </a:cubicBezTo>
                  <a:cubicBezTo>
                    <a:pt x="130374" y="77526"/>
                    <a:pt x="129422" y="76990"/>
                    <a:pt x="128612" y="76288"/>
                  </a:cubicBezTo>
                  <a:cubicBezTo>
                    <a:pt x="128421" y="76097"/>
                    <a:pt x="128207" y="75918"/>
                    <a:pt x="128017" y="75728"/>
                  </a:cubicBezTo>
                  <a:cubicBezTo>
                    <a:pt x="127838" y="75514"/>
                    <a:pt x="127671" y="75323"/>
                    <a:pt x="127469" y="75109"/>
                  </a:cubicBezTo>
                  <a:lnTo>
                    <a:pt x="125981" y="73240"/>
                  </a:lnTo>
                  <a:lnTo>
                    <a:pt x="114039" y="58226"/>
                  </a:lnTo>
                  <a:lnTo>
                    <a:pt x="102085" y="43212"/>
                  </a:lnTo>
                  <a:lnTo>
                    <a:pt x="99108" y="39462"/>
                  </a:lnTo>
                  <a:lnTo>
                    <a:pt x="98358" y="38521"/>
                  </a:lnTo>
                  <a:lnTo>
                    <a:pt x="97989" y="38045"/>
                  </a:lnTo>
                  <a:lnTo>
                    <a:pt x="97799" y="37819"/>
                  </a:lnTo>
                  <a:lnTo>
                    <a:pt x="97751" y="37759"/>
                  </a:lnTo>
                  <a:lnTo>
                    <a:pt x="97691" y="37688"/>
                  </a:lnTo>
                  <a:lnTo>
                    <a:pt x="97560" y="37533"/>
                  </a:lnTo>
                  <a:cubicBezTo>
                    <a:pt x="97203" y="37140"/>
                    <a:pt x="96870" y="36735"/>
                    <a:pt x="96501" y="36354"/>
                  </a:cubicBezTo>
                  <a:cubicBezTo>
                    <a:pt x="96108" y="35997"/>
                    <a:pt x="95727" y="35628"/>
                    <a:pt x="95322" y="35282"/>
                  </a:cubicBezTo>
                  <a:cubicBezTo>
                    <a:pt x="93691" y="33937"/>
                    <a:pt x="91786" y="32901"/>
                    <a:pt x="89774" y="32270"/>
                  </a:cubicBezTo>
                  <a:cubicBezTo>
                    <a:pt x="88158" y="31754"/>
                    <a:pt x="86462" y="31493"/>
                    <a:pt x="84765" y="31493"/>
                  </a:cubicBezTo>
                  <a:cubicBezTo>
                    <a:pt x="84386" y="31493"/>
                    <a:pt x="84008" y="31506"/>
                    <a:pt x="83630" y="31532"/>
                  </a:cubicBezTo>
                  <a:cubicBezTo>
                    <a:pt x="83594" y="31520"/>
                    <a:pt x="83547" y="31520"/>
                    <a:pt x="83511" y="31520"/>
                  </a:cubicBezTo>
                  <a:cubicBezTo>
                    <a:pt x="83440" y="31520"/>
                    <a:pt x="83368" y="31532"/>
                    <a:pt x="83309" y="31568"/>
                  </a:cubicBezTo>
                  <a:cubicBezTo>
                    <a:pt x="81261" y="31734"/>
                    <a:pt x="79249" y="32294"/>
                    <a:pt x="77415" y="33211"/>
                  </a:cubicBezTo>
                  <a:cubicBezTo>
                    <a:pt x="75510" y="34163"/>
                    <a:pt x="73819" y="35461"/>
                    <a:pt x="72402" y="37033"/>
                  </a:cubicBezTo>
                  <a:cubicBezTo>
                    <a:pt x="70986" y="38616"/>
                    <a:pt x="69878" y="40474"/>
                    <a:pt x="69164" y="42462"/>
                  </a:cubicBezTo>
                  <a:cubicBezTo>
                    <a:pt x="68450" y="44450"/>
                    <a:pt x="68116" y="46570"/>
                    <a:pt x="68188" y="48689"/>
                  </a:cubicBezTo>
                  <a:cubicBezTo>
                    <a:pt x="68271" y="50796"/>
                    <a:pt x="68747" y="52904"/>
                    <a:pt x="69616" y="54833"/>
                  </a:cubicBezTo>
                  <a:lnTo>
                    <a:pt x="69938" y="55559"/>
                  </a:lnTo>
                  <a:lnTo>
                    <a:pt x="70331" y="56249"/>
                  </a:lnTo>
                  <a:lnTo>
                    <a:pt x="70724" y="56940"/>
                  </a:lnTo>
                  <a:cubicBezTo>
                    <a:pt x="70867" y="57166"/>
                    <a:pt x="71021" y="57380"/>
                    <a:pt x="71176" y="57595"/>
                  </a:cubicBezTo>
                  <a:lnTo>
                    <a:pt x="71640" y="58238"/>
                  </a:lnTo>
                  <a:lnTo>
                    <a:pt x="71760" y="58392"/>
                  </a:lnTo>
                  <a:lnTo>
                    <a:pt x="71855" y="58512"/>
                  </a:lnTo>
                  <a:lnTo>
                    <a:pt x="72033" y="58750"/>
                  </a:lnTo>
                  <a:lnTo>
                    <a:pt x="72783" y="59690"/>
                  </a:lnTo>
                  <a:lnTo>
                    <a:pt x="78737" y="67203"/>
                  </a:lnTo>
                  <a:lnTo>
                    <a:pt x="90667" y="82241"/>
                  </a:lnTo>
                  <a:lnTo>
                    <a:pt x="96620" y="89753"/>
                  </a:lnTo>
                  <a:lnTo>
                    <a:pt x="99596" y="93516"/>
                  </a:lnTo>
                  <a:lnTo>
                    <a:pt x="101097" y="95397"/>
                  </a:lnTo>
                  <a:lnTo>
                    <a:pt x="101466" y="95861"/>
                  </a:lnTo>
                  <a:lnTo>
                    <a:pt x="101692" y="96195"/>
                  </a:lnTo>
                  <a:lnTo>
                    <a:pt x="101930" y="96528"/>
                  </a:lnTo>
                  <a:cubicBezTo>
                    <a:pt x="102013" y="96635"/>
                    <a:pt x="102073" y="96766"/>
                    <a:pt x="102132" y="96873"/>
                  </a:cubicBezTo>
                  <a:cubicBezTo>
                    <a:pt x="103240" y="98731"/>
                    <a:pt x="103561" y="101017"/>
                    <a:pt x="103049" y="103136"/>
                  </a:cubicBezTo>
                  <a:cubicBezTo>
                    <a:pt x="102537" y="105243"/>
                    <a:pt x="101204" y="107101"/>
                    <a:pt x="99370" y="108280"/>
                  </a:cubicBezTo>
                  <a:cubicBezTo>
                    <a:pt x="98017" y="109146"/>
                    <a:pt x="96414" y="109599"/>
                    <a:pt x="94806" y="109599"/>
                  </a:cubicBezTo>
                  <a:cubicBezTo>
                    <a:pt x="94249" y="109599"/>
                    <a:pt x="93691" y="109545"/>
                    <a:pt x="93143" y="109434"/>
                  </a:cubicBezTo>
                  <a:cubicBezTo>
                    <a:pt x="92084" y="109220"/>
                    <a:pt x="91060" y="108803"/>
                    <a:pt x="90167" y="108208"/>
                  </a:cubicBezTo>
                  <a:cubicBezTo>
                    <a:pt x="90048" y="108149"/>
                    <a:pt x="89940" y="108053"/>
                    <a:pt x="89833" y="107970"/>
                  </a:cubicBezTo>
                  <a:lnTo>
                    <a:pt x="89512" y="107732"/>
                  </a:lnTo>
                  <a:cubicBezTo>
                    <a:pt x="89405" y="107660"/>
                    <a:pt x="89309" y="107553"/>
                    <a:pt x="89214" y="107470"/>
                  </a:cubicBezTo>
                  <a:lnTo>
                    <a:pt x="88916" y="107196"/>
                  </a:lnTo>
                  <a:lnTo>
                    <a:pt x="88762" y="107053"/>
                  </a:lnTo>
                  <a:lnTo>
                    <a:pt x="88631" y="106898"/>
                  </a:lnTo>
                  <a:lnTo>
                    <a:pt x="88357" y="106589"/>
                  </a:lnTo>
                  <a:lnTo>
                    <a:pt x="88226" y="106446"/>
                  </a:lnTo>
                  <a:lnTo>
                    <a:pt x="88190" y="106410"/>
                  </a:lnTo>
                  <a:lnTo>
                    <a:pt x="88143" y="106351"/>
                  </a:lnTo>
                  <a:lnTo>
                    <a:pt x="88047" y="106232"/>
                  </a:lnTo>
                  <a:lnTo>
                    <a:pt x="87678" y="105755"/>
                  </a:lnTo>
                  <a:lnTo>
                    <a:pt x="81701" y="98254"/>
                  </a:lnTo>
                  <a:lnTo>
                    <a:pt x="80213" y="96373"/>
                  </a:lnTo>
                  <a:lnTo>
                    <a:pt x="79832" y="95909"/>
                  </a:lnTo>
                  <a:lnTo>
                    <a:pt x="79653" y="95671"/>
                  </a:lnTo>
                  <a:lnTo>
                    <a:pt x="79391" y="95385"/>
                  </a:lnTo>
                  <a:lnTo>
                    <a:pt x="78868" y="94778"/>
                  </a:lnTo>
                  <a:cubicBezTo>
                    <a:pt x="78689" y="94587"/>
                    <a:pt x="78522" y="94385"/>
                    <a:pt x="78320" y="94206"/>
                  </a:cubicBezTo>
                  <a:cubicBezTo>
                    <a:pt x="76808" y="92706"/>
                    <a:pt x="74986" y="91504"/>
                    <a:pt x="72998" y="90706"/>
                  </a:cubicBezTo>
                  <a:cubicBezTo>
                    <a:pt x="71076" y="89942"/>
                    <a:pt x="69009" y="89538"/>
                    <a:pt x="66937" y="89538"/>
                  </a:cubicBezTo>
                  <a:cubicBezTo>
                    <a:pt x="66877" y="89538"/>
                    <a:pt x="66818" y="89538"/>
                    <a:pt x="66759" y="89539"/>
                  </a:cubicBezTo>
                  <a:cubicBezTo>
                    <a:pt x="64628" y="89563"/>
                    <a:pt x="62496" y="90003"/>
                    <a:pt x="60544" y="90849"/>
                  </a:cubicBezTo>
                  <a:cubicBezTo>
                    <a:pt x="60056" y="91075"/>
                    <a:pt x="59556" y="91277"/>
                    <a:pt x="59103" y="91563"/>
                  </a:cubicBezTo>
                  <a:cubicBezTo>
                    <a:pt x="58639" y="91825"/>
                    <a:pt x="58175" y="92075"/>
                    <a:pt x="57746" y="92397"/>
                  </a:cubicBezTo>
                  <a:lnTo>
                    <a:pt x="57103" y="92861"/>
                  </a:lnTo>
                  <a:lnTo>
                    <a:pt x="56936" y="92980"/>
                  </a:lnTo>
                  <a:cubicBezTo>
                    <a:pt x="56889" y="93028"/>
                    <a:pt x="56829" y="93063"/>
                    <a:pt x="56793" y="93087"/>
                  </a:cubicBezTo>
                  <a:lnTo>
                    <a:pt x="56555" y="93278"/>
                  </a:lnTo>
                  <a:lnTo>
                    <a:pt x="55615" y="94028"/>
                  </a:lnTo>
                  <a:lnTo>
                    <a:pt x="51864" y="97016"/>
                  </a:lnTo>
                  <a:lnTo>
                    <a:pt x="36850" y="108958"/>
                  </a:lnTo>
                  <a:lnTo>
                    <a:pt x="1" y="138271"/>
                  </a:lnTo>
                  <a:lnTo>
                    <a:pt x="13062" y="138271"/>
                  </a:lnTo>
                  <a:lnTo>
                    <a:pt x="41911" y="115304"/>
                  </a:lnTo>
                  <a:lnTo>
                    <a:pt x="56924" y="103362"/>
                  </a:lnTo>
                  <a:lnTo>
                    <a:pt x="60675" y="100374"/>
                  </a:lnTo>
                  <a:lnTo>
                    <a:pt x="61615" y="99636"/>
                  </a:lnTo>
                  <a:lnTo>
                    <a:pt x="61854" y="99445"/>
                  </a:lnTo>
                  <a:cubicBezTo>
                    <a:pt x="61889" y="99409"/>
                    <a:pt x="61913" y="99386"/>
                    <a:pt x="61949" y="99374"/>
                  </a:cubicBezTo>
                  <a:lnTo>
                    <a:pt x="62032" y="99314"/>
                  </a:lnTo>
                  <a:lnTo>
                    <a:pt x="62354" y="99088"/>
                  </a:lnTo>
                  <a:cubicBezTo>
                    <a:pt x="62568" y="98909"/>
                    <a:pt x="62806" y="98802"/>
                    <a:pt x="63032" y="98659"/>
                  </a:cubicBezTo>
                  <a:cubicBezTo>
                    <a:pt x="63258" y="98516"/>
                    <a:pt x="63509" y="98421"/>
                    <a:pt x="63747" y="98314"/>
                  </a:cubicBezTo>
                  <a:cubicBezTo>
                    <a:pt x="64745" y="97879"/>
                    <a:pt x="65841" y="97662"/>
                    <a:pt x="66940" y="97662"/>
                  </a:cubicBezTo>
                  <a:cubicBezTo>
                    <a:pt x="67976" y="97662"/>
                    <a:pt x="69014" y="97855"/>
                    <a:pt x="69974" y="98243"/>
                  </a:cubicBezTo>
                  <a:cubicBezTo>
                    <a:pt x="70962" y="98635"/>
                    <a:pt x="71855" y="99231"/>
                    <a:pt x="72617" y="99981"/>
                  </a:cubicBezTo>
                  <a:cubicBezTo>
                    <a:pt x="72724" y="100064"/>
                    <a:pt x="72795" y="100171"/>
                    <a:pt x="72891" y="100267"/>
                  </a:cubicBezTo>
                  <a:lnTo>
                    <a:pt x="73153" y="100576"/>
                  </a:lnTo>
                  <a:cubicBezTo>
                    <a:pt x="73200" y="100624"/>
                    <a:pt x="73236" y="100660"/>
                    <a:pt x="73295" y="100731"/>
                  </a:cubicBezTo>
                  <a:lnTo>
                    <a:pt x="73486" y="100969"/>
                  </a:lnTo>
                  <a:lnTo>
                    <a:pt x="73855" y="101433"/>
                  </a:lnTo>
                  <a:lnTo>
                    <a:pt x="75355" y="103315"/>
                  </a:lnTo>
                  <a:lnTo>
                    <a:pt x="81320" y="110816"/>
                  </a:lnTo>
                  <a:lnTo>
                    <a:pt x="81701" y="111280"/>
                  </a:lnTo>
                  <a:lnTo>
                    <a:pt x="81785" y="111399"/>
                  </a:lnTo>
                  <a:lnTo>
                    <a:pt x="81832" y="111459"/>
                  </a:lnTo>
                  <a:lnTo>
                    <a:pt x="81904" y="111542"/>
                  </a:lnTo>
                  <a:lnTo>
                    <a:pt x="82166" y="111840"/>
                  </a:lnTo>
                  <a:lnTo>
                    <a:pt x="82689" y="112423"/>
                  </a:lnTo>
                  <a:lnTo>
                    <a:pt x="82951" y="112721"/>
                  </a:lnTo>
                  <a:lnTo>
                    <a:pt x="83237" y="112994"/>
                  </a:lnTo>
                  <a:lnTo>
                    <a:pt x="83821" y="113530"/>
                  </a:lnTo>
                  <a:cubicBezTo>
                    <a:pt x="84011" y="113721"/>
                    <a:pt x="84202" y="113899"/>
                    <a:pt x="84428" y="114054"/>
                  </a:cubicBezTo>
                  <a:lnTo>
                    <a:pt x="85059" y="114530"/>
                  </a:lnTo>
                  <a:cubicBezTo>
                    <a:pt x="85273" y="114685"/>
                    <a:pt x="85476" y="114852"/>
                    <a:pt x="85702" y="114995"/>
                  </a:cubicBezTo>
                  <a:cubicBezTo>
                    <a:pt x="87476" y="116161"/>
                    <a:pt x="89476" y="116971"/>
                    <a:pt x="91548" y="117388"/>
                  </a:cubicBezTo>
                  <a:cubicBezTo>
                    <a:pt x="92629" y="117605"/>
                    <a:pt x="93730" y="117716"/>
                    <a:pt x="94832" y="117716"/>
                  </a:cubicBezTo>
                  <a:cubicBezTo>
                    <a:pt x="95841" y="117716"/>
                    <a:pt x="96850" y="117623"/>
                    <a:pt x="97846" y="117435"/>
                  </a:cubicBezTo>
                  <a:cubicBezTo>
                    <a:pt x="99930" y="117054"/>
                    <a:pt x="101954" y="116269"/>
                    <a:pt x="103728" y="115126"/>
                  </a:cubicBezTo>
                  <a:cubicBezTo>
                    <a:pt x="105502" y="113983"/>
                    <a:pt x="107073" y="112506"/>
                    <a:pt x="108300" y="110780"/>
                  </a:cubicBezTo>
                  <a:cubicBezTo>
                    <a:pt x="109538" y="109065"/>
                    <a:pt x="110431" y="107101"/>
                    <a:pt x="110931" y="105041"/>
                  </a:cubicBezTo>
                  <a:cubicBezTo>
                    <a:pt x="111431" y="102993"/>
                    <a:pt x="111538" y="100850"/>
                    <a:pt x="111229" y="98755"/>
                  </a:cubicBezTo>
                  <a:cubicBezTo>
                    <a:pt x="110931" y="96659"/>
                    <a:pt x="110217" y="94611"/>
                    <a:pt x="109157" y="92790"/>
                  </a:cubicBezTo>
                  <a:cubicBezTo>
                    <a:pt x="109014" y="92563"/>
                    <a:pt x="108895" y="92325"/>
                    <a:pt x="108752" y="92111"/>
                  </a:cubicBezTo>
                  <a:lnTo>
                    <a:pt x="108288" y="91456"/>
                  </a:lnTo>
                  <a:lnTo>
                    <a:pt x="107824" y="90825"/>
                  </a:lnTo>
                  <a:lnTo>
                    <a:pt x="107454" y="90349"/>
                  </a:lnTo>
                  <a:lnTo>
                    <a:pt x="105966" y="88468"/>
                  </a:lnTo>
                  <a:lnTo>
                    <a:pt x="102990" y="84705"/>
                  </a:lnTo>
                  <a:lnTo>
                    <a:pt x="97025" y="77192"/>
                  </a:lnTo>
                  <a:lnTo>
                    <a:pt x="85106" y="62155"/>
                  </a:lnTo>
                  <a:lnTo>
                    <a:pt x="79141" y="54642"/>
                  </a:lnTo>
                  <a:lnTo>
                    <a:pt x="78403" y="53701"/>
                  </a:lnTo>
                  <a:lnTo>
                    <a:pt x="78213" y="53475"/>
                  </a:lnTo>
                  <a:lnTo>
                    <a:pt x="78117" y="53356"/>
                  </a:lnTo>
                  <a:lnTo>
                    <a:pt x="78058" y="53273"/>
                  </a:lnTo>
                  <a:lnTo>
                    <a:pt x="77832" y="52939"/>
                  </a:lnTo>
                  <a:cubicBezTo>
                    <a:pt x="77748" y="52820"/>
                    <a:pt x="77665" y="52725"/>
                    <a:pt x="77594" y="52606"/>
                  </a:cubicBezTo>
                  <a:lnTo>
                    <a:pt x="77391" y="52249"/>
                  </a:lnTo>
                  <a:lnTo>
                    <a:pt x="77189" y="51904"/>
                  </a:lnTo>
                  <a:lnTo>
                    <a:pt x="77034" y="51534"/>
                  </a:lnTo>
                  <a:cubicBezTo>
                    <a:pt x="76593" y="50546"/>
                    <a:pt x="76343" y="49475"/>
                    <a:pt x="76308" y="48403"/>
                  </a:cubicBezTo>
                  <a:cubicBezTo>
                    <a:pt x="76224" y="46236"/>
                    <a:pt x="77010" y="44045"/>
                    <a:pt x="78451" y="42450"/>
                  </a:cubicBezTo>
                  <a:cubicBezTo>
                    <a:pt x="79165" y="41652"/>
                    <a:pt x="80058" y="40974"/>
                    <a:pt x="81011" y="40486"/>
                  </a:cubicBezTo>
                  <a:cubicBezTo>
                    <a:pt x="81975" y="40009"/>
                    <a:pt x="83035" y="39724"/>
                    <a:pt x="84118" y="39640"/>
                  </a:cubicBezTo>
                  <a:cubicBezTo>
                    <a:pt x="84331" y="39624"/>
                    <a:pt x="84544" y="39616"/>
                    <a:pt x="84757" y="39616"/>
                  </a:cubicBezTo>
                  <a:cubicBezTo>
                    <a:pt x="86715" y="39616"/>
                    <a:pt x="88662" y="40300"/>
                    <a:pt x="90155" y="41545"/>
                  </a:cubicBezTo>
                  <a:cubicBezTo>
                    <a:pt x="90357" y="41724"/>
                    <a:pt x="90548" y="41914"/>
                    <a:pt x="90750" y="42093"/>
                  </a:cubicBezTo>
                  <a:cubicBezTo>
                    <a:pt x="90941" y="42283"/>
                    <a:pt x="91107" y="42498"/>
                    <a:pt x="91298" y="42700"/>
                  </a:cubicBezTo>
                  <a:lnTo>
                    <a:pt x="91369" y="42771"/>
                  </a:lnTo>
                  <a:lnTo>
                    <a:pt x="91393" y="42807"/>
                  </a:lnTo>
                  <a:lnTo>
                    <a:pt x="91441" y="42867"/>
                  </a:lnTo>
                  <a:lnTo>
                    <a:pt x="91631" y="43105"/>
                  </a:lnTo>
                  <a:lnTo>
                    <a:pt x="92000" y="43569"/>
                  </a:lnTo>
                  <a:lnTo>
                    <a:pt x="92750" y="44510"/>
                  </a:lnTo>
                  <a:lnTo>
                    <a:pt x="95739" y="48260"/>
                  </a:lnTo>
                  <a:lnTo>
                    <a:pt x="107681" y="63274"/>
                  </a:lnTo>
                  <a:lnTo>
                    <a:pt x="119635" y="78288"/>
                  </a:lnTo>
                  <a:lnTo>
                    <a:pt x="121123" y="80169"/>
                  </a:lnTo>
                  <a:cubicBezTo>
                    <a:pt x="121456" y="80562"/>
                    <a:pt x="121813" y="80967"/>
                    <a:pt x="122159" y="81348"/>
                  </a:cubicBezTo>
                  <a:cubicBezTo>
                    <a:pt x="122528" y="81729"/>
                    <a:pt x="122933" y="82086"/>
                    <a:pt x="123314" y="82443"/>
                  </a:cubicBezTo>
                  <a:cubicBezTo>
                    <a:pt x="124921" y="83824"/>
                    <a:pt x="126802" y="84896"/>
                    <a:pt x="128802" y="85562"/>
                  </a:cubicBezTo>
                  <a:cubicBezTo>
                    <a:pt x="130518" y="86141"/>
                    <a:pt x="132320" y="86434"/>
                    <a:pt x="134120" y="86434"/>
                  </a:cubicBezTo>
                  <a:cubicBezTo>
                    <a:pt x="134431" y="86434"/>
                    <a:pt x="134743" y="86425"/>
                    <a:pt x="135053" y="86408"/>
                  </a:cubicBezTo>
                  <a:cubicBezTo>
                    <a:pt x="137161" y="86301"/>
                    <a:pt x="139256" y="85765"/>
                    <a:pt x="141173" y="84860"/>
                  </a:cubicBezTo>
                  <a:cubicBezTo>
                    <a:pt x="141661" y="84658"/>
                    <a:pt x="142114" y="84384"/>
                    <a:pt x="142578" y="84122"/>
                  </a:cubicBezTo>
                  <a:cubicBezTo>
                    <a:pt x="143042" y="83872"/>
                    <a:pt x="143471" y="83550"/>
                    <a:pt x="143900" y="83241"/>
                  </a:cubicBezTo>
                  <a:lnTo>
                    <a:pt x="144221" y="83015"/>
                  </a:lnTo>
                  <a:lnTo>
                    <a:pt x="144376" y="82895"/>
                  </a:lnTo>
                  <a:lnTo>
                    <a:pt x="144459" y="82836"/>
                  </a:lnTo>
                  <a:lnTo>
                    <a:pt x="144519" y="82788"/>
                  </a:lnTo>
                  <a:lnTo>
                    <a:pt x="144983" y="82419"/>
                  </a:lnTo>
                  <a:lnTo>
                    <a:pt x="145221" y="82229"/>
                  </a:lnTo>
                  <a:lnTo>
                    <a:pt x="145519" y="81967"/>
                  </a:lnTo>
                  <a:lnTo>
                    <a:pt x="146114" y="81455"/>
                  </a:lnTo>
                  <a:cubicBezTo>
                    <a:pt x="147674" y="80026"/>
                    <a:pt x="148960" y="78288"/>
                    <a:pt x="149865" y="76371"/>
                  </a:cubicBezTo>
                  <a:cubicBezTo>
                    <a:pt x="151686" y="72549"/>
                    <a:pt x="151972" y="68037"/>
                    <a:pt x="150615" y="64012"/>
                  </a:cubicBezTo>
                  <a:lnTo>
                    <a:pt x="150365" y="63250"/>
                  </a:lnTo>
                  <a:lnTo>
                    <a:pt x="150043" y="62524"/>
                  </a:lnTo>
                  <a:lnTo>
                    <a:pt x="149710" y="61798"/>
                  </a:lnTo>
                  <a:cubicBezTo>
                    <a:pt x="149591" y="61571"/>
                    <a:pt x="149460" y="61345"/>
                    <a:pt x="149329" y="61107"/>
                  </a:cubicBezTo>
                  <a:lnTo>
                    <a:pt x="148936" y="60417"/>
                  </a:lnTo>
                  <a:cubicBezTo>
                    <a:pt x="148805" y="60190"/>
                    <a:pt x="148638" y="59988"/>
                    <a:pt x="148483" y="59774"/>
                  </a:cubicBezTo>
                  <a:cubicBezTo>
                    <a:pt x="148186" y="59345"/>
                    <a:pt x="147840" y="58869"/>
                    <a:pt x="147614" y="58607"/>
                  </a:cubicBezTo>
                  <a:lnTo>
                    <a:pt x="144638" y="54844"/>
                  </a:lnTo>
                  <a:lnTo>
                    <a:pt x="138661" y="47343"/>
                  </a:lnTo>
                  <a:lnTo>
                    <a:pt x="126719" y="32330"/>
                  </a:lnTo>
                  <a:lnTo>
                    <a:pt x="120742" y="24817"/>
                  </a:lnTo>
                  <a:lnTo>
                    <a:pt x="119254" y="22948"/>
                  </a:lnTo>
                  <a:lnTo>
                    <a:pt x="118503" y="22007"/>
                  </a:lnTo>
                  <a:lnTo>
                    <a:pt x="118134" y="21543"/>
                  </a:lnTo>
                  <a:lnTo>
                    <a:pt x="117944" y="21305"/>
                  </a:lnTo>
                  <a:lnTo>
                    <a:pt x="117896" y="21245"/>
                  </a:lnTo>
                  <a:lnTo>
                    <a:pt x="117861" y="21197"/>
                  </a:lnTo>
                  <a:lnTo>
                    <a:pt x="117813" y="21114"/>
                  </a:lnTo>
                  <a:cubicBezTo>
                    <a:pt x="117158" y="20269"/>
                    <a:pt x="116682" y="19304"/>
                    <a:pt x="116408" y="18280"/>
                  </a:cubicBezTo>
                  <a:cubicBezTo>
                    <a:pt x="115860" y="16221"/>
                    <a:pt x="116170" y="13935"/>
                    <a:pt x="117253" y="12113"/>
                  </a:cubicBezTo>
                  <a:cubicBezTo>
                    <a:pt x="118313" y="10291"/>
                    <a:pt x="120170" y="8874"/>
                    <a:pt x="122218" y="8363"/>
                  </a:cubicBezTo>
                  <a:cubicBezTo>
                    <a:pt x="122859" y="8200"/>
                    <a:pt x="123521" y="8120"/>
                    <a:pt x="124184" y="8120"/>
                  </a:cubicBezTo>
                  <a:cubicBezTo>
                    <a:pt x="125654" y="8120"/>
                    <a:pt x="127127" y="8513"/>
                    <a:pt x="128374" y="9267"/>
                  </a:cubicBezTo>
                  <a:lnTo>
                    <a:pt x="128719" y="9470"/>
                  </a:lnTo>
                  <a:cubicBezTo>
                    <a:pt x="128826" y="9529"/>
                    <a:pt x="128921" y="9625"/>
                    <a:pt x="129029" y="9708"/>
                  </a:cubicBezTo>
                  <a:lnTo>
                    <a:pt x="129350" y="9946"/>
                  </a:lnTo>
                  <a:cubicBezTo>
                    <a:pt x="129457" y="10017"/>
                    <a:pt x="129552" y="10125"/>
                    <a:pt x="129648" y="10208"/>
                  </a:cubicBezTo>
                  <a:lnTo>
                    <a:pt x="129945" y="10482"/>
                  </a:lnTo>
                  <a:cubicBezTo>
                    <a:pt x="130053" y="10565"/>
                    <a:pt x="130124" y="10672"/>
                    <a:pt x="130207" y="10779"/>
                  </a:cubicBezTo>
                  <a:lnTo>
                    <a:pt x="130481" y="11077"/>
                  </a:lnTo>
                  <a:lnTo>
                    <a:pt x="130553" y="11149"/>
                  </a:lnTo>
                  <a:cubicBezTo>
                    <a:pt x="130565" y="11172"/>
                    <a:pt x="130612" y="11220"/>
                    <a:pt x="130636" y="11256"/>
                  </a:cubicBezTo>
                  <a:lnTo>
                    <a:pt x="130826" y="11494"/>
                  </a:lnTo>
                  <a:lnTo>
                    <a:pt x="133815" y="15244"/>
                  </a:lnTo>
                  <a:lnTo>
                    <a:pt x="139780" y="22757"/>
                  </a:lnTo>
                  <a:lnTo>
                    <a:pt x="141280" y="24626"/>
                  </a:lnTo>
                  <a:lnTo>
                    <a:pt x="142018" y="25567"/>
                  </a:lnTo>
                  <a:lnTo>
                    <a:pt x="142114" y="25686"/>
                  </a:lnTo>
                  <a:lnTo>
                    <a:pt x="142245" y="25841"/>
                  </a:lnTo>
                  <a:lnTo>
                    <a:pt x="142518" y="26150"/>
                  </a:lnTo>
                  <a:lnTo>
                    <a:pt x="143066" y="26758"/>
                  </a:lnTo>
                  <a:cubicBezTo>
                    <a:pt x="144590" y="28353"/>
                    <a:pt x="146495" y="29579"/>
                    <a:pt x="148555" y="30341"/>
                  </a:cubicBezTo>
                  <a:cubicBezTo>
                    <a:pt x="150210" y="30954"/>
                    <a:pt x="151974" y="31282"/>
                    <a:pt x="153746" y="31282"/>
                  </a:cubicBezTo>
                  <a:cubicBezTo>
                    <a:pt x="154178" y="31282"/>
                    <a:pt x="154611" y="31262"/>
                    <a:pt x="155044" y="31222"/>
                  </a:cubicBezTo>
                  <a:cubicBezTo>
                    <a:pt x="157235" y="31020"/>
                    <a:pt x="159390" y="30329"/>
                    <a:pt x="161271" y="29198"/>
                  </a:cubicBezTo>
                  <a:cubicBezTo>
                    <a:pt x="161759" y="28936"/>
                    <a:pt x="162199" y="28603"/>
                    <a:pt x="162640" y="28282"/>
                  </a:cubicBezTo>
                  <a:lnTo>
                    <a:pt x="162961" y="28043"/>
                  </a:lnTo>
                  <a:lnTo>
                    <a:pt x="163200" y="27865"/>
                  </a:lnTo>
                  <a:lnTo>
                    <a:pt x="163676" y="27484"/>
                  </a:lnTo>
                  <a:lnTo>
                    <a:pt x="165545" y="25996"/>
                  </a:lnTo>
                  <a:lnTo>
                    <a:pt x="169296" y="23007"/>
                  </a:lnTo>
                  <a:lnTo>
                    <a:pt x="170212" y="24162"/>
                  </a:lnTo>
                  <a:lnTo>
                    <a:pt x="171272" y="25496"/>
                  </a:lnTo>
                  <a:lnTo>
                    <a:pt x="174903" y="13363"/>
                  </a:lnTo>
                  <a:lnTo>
                    <a:pt x="174903" y="13363"/>
                  </a:lnTo>
                  <a:lnTo>
                    <a:pt x="162271" y="14173"/>
                  </a:lnTo>
                  <a:lnTo>
                    <a:pt x="162783" y="14816"/>
                  </a:lnTo>
                  <a:lnTo>
                    <a:pt x="163331" y="15506"/>
                  </a:lnTo>
                  <a:lnTo>
                    <a:pt x="163842" y="16149"/>
                  </a:lnTo>
                  <a:lnTo>
                    <a:pt x="164247" y="16649"/>
                  </a:lnTo>
                  <a:lnTo>
                    <a:pt x="160497" y="19638"/>
                  </a:lnTo>
                  <a:lnTo>
                    <a:pt x="158616" y="21138"/>
                  </a:lnTo>
                  <a:lnTo>
                    <a:pt x="158151" y="21507"/>
                  </a:lnTo>
                  <a:lnTo>
                    <a:pt x="157913" y="21697"/>
                  </a:lnTo>
                  <a:cubicBezTo>
                    <a:pt x="157842" y="21745"/>
                    <a:pt x="157806" y="21769"/>
                    <a:pt x="157746" y="21805"/>
                  </a:cubicBezTo>
                  <a:cubicBezTo>
                    <a:pt x="157544" y="21948"/>
                    <a:pt x="157354" y="22114"/>
                    <a:pt x="157127" y="22221"/>
                  </a:cubicBezTo>
                  <a:cubicBezTo>
                    <a:pt x="156270" y="22733"/>
                    <a:pt x="155318" y="23043"/>
                    <a:pt x="154317" y="23138"/>
                  </a:cubicBezTo>
                  <a:cubicBezTo>
                    <a:pt x="154125" y="23157"/>
                    <a:pt x="153931" y="23166"/>
                    <a:pt x="153737" y="23166"/>
                  </a:cubicBezTo>
                  <a:cubicBezTo>
                    <a:pt x="152937" y="23166"/>
                    <a:pt x="152134" y="23011"/>
                    <a:pt x="151377" y="22733"/>
                  </a:cubicBezTo>
                  <a:cubicBezTo>
                    <a:pt x="150448" y="22388"/>
                    <a:pt x="149591" y="21852"/>
                    <a:pt x="148912" y="21126"/>
                  </a:cubicBezTo>
                  <a:lnTo>
                    <a:pt x="148662" y="20840"/>
                  </a:lnTo>
                  <a:lnTo>
                    <a:pt x="148531" y="20697"/>
                  </a:lnTo>
                  <a:cubicBezTo>
                    <a:pt x="148507" y="20674"/>
                    <a:pt x="148495" y="20662"/>
                    <a:pt x="148472" y="20626"/>
                  </a:cubicBezTo>
                  <a:lnTo>
                    <a:pt x="148376" y="20507"/>
                  </a:lnTo>
                  <a:lnTo>
                    <a:pt x="147626" y="19566"/>
                  </a:lnTo>
                  <a:lnTo>
                    <a:pt x="146138" y="17697"/>
                  </a:lnTo>
                  <a:lnTo>
                    <a:pt x="140161" y="10184"/>
                  </a:lnTo>
                  <a:lnTo>
                    <a:pt x="137172" y="6434"/>
                  </a:lnTo>
                  <a:lnTo>
                    <a:pt x="136994" y="6196"/>
                  </a:lnTo>
                  <a:cubicBezTo>
                    <a:pt x="136958" y="6160"/>
                    <a:pt x="136934" y="6124"/>
                    <a:pt x="136887" y="6077"/>
                  </a:cubicBezTo>
                  <a:lnTo>
                    <a:pt x="136756" y="5922"/>
                  </a:lnTo>
                  <a:lnTo>
                    <a:pt x="136232" y="5326"/>
                  </a:lnTo>
                  <a:cubicBezTo>
                    <a:pt x="136053" y="5136"/>
                    <a:pt x="135887" y="4922"/>
                    <a:pt x="135684" y="4743"/>
                  </a:cubicBezTo>
                  <a:lnTo>
                    <a:pt x="135101" y="4195"/>
                  </a:lnTo>
                  <a:cubicBezTo>
                    <a:pt x="134910" y="4017"/>
                    <a:pt x="134720" y="3826"/>
                    <a:pt x="134505" y="3671"/>
                  </a:cubicBezTo>
                  <a:lnTo>
                    <a:pt x="133863" y="3183"/>
                  </a:lnTo>
                  <a:cubicBezTo>
                    <a:pt x="133648" y="3029"/>
                    <a:pt x="133446" y="2850"/>
                    <a:pt x="133220" y="2707"/>
                  </a:cubicBezTo>
                  <a:lnTo>
                    <a:pt x="132541" y="2290"/>
                  </a:lnTo>
                  <a:cubicBezTo>
                    <a:pt x="130031" y="783"/>
                    <a:pt x="127119" y="0"/>
                    <a:pt x="124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16"/>
            <p:cNvGrpSpPr/>
            <p:nvPr/>
          </p:nvGrpSpPr>
          <p:grpSpPr>
            <a:xfrm>
              <a:off x="1806690" y="1389189"/>
              <a:ext cx="4502713" cy="3725654"/>
              <a:chOff x="2346303" y="1389189"/>
              <a:chExt cx="4502713" cy="3725654"/>
            </a:xfrm>
          </p:grpSpPr>
          <p:sp>
            <p:nvSpPr>
              <p:cNvPr id="79" name="Google Shape;79;p16"/>
              <p:cNvSpPr/>
              <p:nvPr/>
            </p:nvSpPr>
            <p:spPr>
              <a:xfrm>
                <a:off x="5565644" y="2271083"/>
                <a:ext cx="46149" cy="58076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084" extrusionOk="0">
                    <a:moveTo>
                      <a:pt x="0" y="0"/>
                    </a:moveTo>
                    <a:lnTo>
                      <a:pt x="1655" y="20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5518522" y="2212006"/>
                <a:ext cx="46483" cy="58104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085" extrusionOk="0">
                    <a:moveTo>
                      <a:pt x="1" y="1"/>
                    </a:moveTo>
                    <a:lnTo>
                      <a:pt x="1667" y="2084"/>
                    </a:lnTo>
                    <a:lnTo>
                      <a:pt x="1667" y="20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2476718" y="4996685"/>
                <a:ext cx="0" cy="2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25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75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73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6180436" y="3034516"/>
                <a:ext cx="73682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71" extrusionOk="0">
                    <a:moveTo>
                      <a:pt x="882" y="0"/>
                    </a:moveTo>
                    <a:lnTo>
                      <a:pt x="0" y="524"/>
                    </a:lnTo>
                    <a:lnTo>
                      <a:pt x="322" y="1084"/>
                    </a:lnTo>
                    <a:cubicBezTo>
                      <a:pt x="429" y="1262"/>
                      <a:pt x="501" y="1477"/>
                      <a:pt x="596" y="1667"/>
                    </a:cubicBezTo>
                    <a:lnTo>
                      <a:pt x="858" y="2251"/>
                    </a:lnTo>
                    <a:cubicBezTo>
                      <a:pt x="929" y="2453"/>
                      <a:pt x="989" y="2655"/>
                      <a:pt x="1060" y="2858"/>
                    </a:cubicBezTo>
                    <a:cubicBezTo>
                      <a:pt x="1132" y="3060"/>
                      <a:pt x="1203" y="3263"/>
                      <a:pt x="1263" y="3477"/>
                    </a:cubicBezTo>
                    <a:lnTo>
                      <a:pt x="1405" y="4096"/>
                    </a:lnTo>
                    <a:cubicBezTo>
                      <a:pt x="1513" y="4513"/>
                      <a:pt x="1560" y="4941"/>
                      <a:pt x="1608" y="5370"/>
                    </a:cubicBezTo>
                    <a:lnTo>
                      <a:pt x="2644" y="5263"/>
                    </a:lnTo>
                    <a:cubicBezTo>
                      <a:pt x="2584" y="4799"/>
                      <a:pt x="2537" y="4334"/>
                      <a:pt x="2417" y="3882"/>
                    </a:cubicBezTo>
                    <a:lnTo>
                      <a:pt x="2263" y="3203"/>
                    </a:lnTo>
                    <a:cubicBezTo>
                      <a:pt x="2203" y="2977"/>
                      <a:pt x="2120" y="2751"/>
                      <a:pt x="2048" y="2536"/>
                    </a:cubicBezTo>
                    <a:cubicBezTo>
                      <a:pt x="1977" y="2310"/>
                      <a:pt x="1905" y="2084"/>
                      <a:pt x="1822" y="1870"/>
                    </a:cubicBezTo>
                    <a:lnTo>
                      <a:pt x="1536" y="1227"/>
                    </a:lnTo>
                    <a:cubicBezTo>
                      <a:pt x="1429" y="1024"/>
                      <a:pt x="1358" y="798"/>
                      <a:pt x="1239" y="596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5351963" y="19850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1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5684746" y="240311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6017528" y="2821504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1" y="644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5332066" y="312474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4998949" y="2706387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57" y="1037"/>
                      <a:pt x="3925" y="1037"/>
                    </a:cubicBezTo>
                    <a:cubicBezTo>
                      <a:pt x="3986" y="1037"/>
                      <a:pt x="4047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84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4525162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4857276" y="365362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49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4264359" y="4030857"/>
                <a:ext cx="115845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59" extrusionOk="0">
                    <a:moveTo>
                      <a:pt x="811" y="1"/>
                    </a:moveTo>
                    <a:lnTo>
                      <a:pt x="1" y="656"/>
                    </a:lnTo>
                    <a:lnTo>
                      <a:pt x="3347" y="4858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13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63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61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>
                <a:off x="3373186" y="4190449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>
                <a:off x="2954797" y="4523567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34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2954491" y="4523567"/>
                <a:ext cx="135046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4156" extrusionOk="0">
                    <a:moveTo>
                      <a:pt x="4203" y="0"/>
                    </a:moveTo>
                    <a:lnTo>
                      <a:pt x="0" y="3346"/>
                    </a:lnTo>
                    <a:lnTo>
                      <a:pt x="643" y="4156"/>
                    </a:lnTo>
                    <a:lnTo>
                      <a:pt x="4846" y="810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3163824" y="435700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89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3372851" y="4190784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2346303" y="4999026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2555664" y="483246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5"/>
                    </a:lnTo>
                    <a:lnTo>
                      <a:pt x="2739" y="2489"/>
                    </a:lnTo>
                    <a:lnTo>
                      <a:pt x="4847" y="822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2764691" y="4666243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6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4264024" y="4031192"/>
                <a:ext cx="115845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47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3347" y="4846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37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4857276" y="3653293"/>
                <a:ext cx="115483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59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34" y="4858"/>
                    </a:lnTo>
                    <a:lnTo>
                      <a:pt x="4144" y="4215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4524828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66" y="1037"/>
                      <a:pt x="3929" y="1037"/>
                    </a:cubicBezTo>
                    <a:cubicBezTo>
                      <a:pt x="3989" y="1037"/>
                      <a:pt x="4049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72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998615" y="2706721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5331398" y="3124748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6180436" y="3034181"/>
                <a:ext cx="73682" cy="150011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83" extrusionOk="0">
                    <a:moveTo>
                      <a:pt x="882" y="0"/>
                    </a:moveTo>
                    <a:lnTo>
                      <a:pt x="0" y="536"/>
                    </a:lnTo>
                    <a:lnTo>
                      <a:pt x="322" y="1096"/>
                    </a:lnTo>
                    <a:cubicBezTo>
                      <a:pt x="429" y="1274"/>
                      <a:pt x="501" y="1489"/>
                      <a:pt x="596" y="1679"/>
                    </a:cubicBezTo>
                    <a:lnTo>
                      <a:pt x="858" y="2263"/>
                    </a:lnTo>
                    <a:cubicBezTo>
                      <a:pt x="929" y="2465"/>
                      <a:pt x="989" y="2667"/>
                      <a:pt x="1060" y="2870"/>
                    </a:cubicBezTo>
                    <a:cubicBezTo>
                      <a:pt x="1132" y="3072"/>
                      <a:pt x="1203" y="3275"/>
                      <a:pt x="1263" y="3489"/>
                    </a:cubicBezTo>
                    <a:lnTo>
                      <a:pt x="1405" y="4108"/>
                    </a:lnTo>
                    <a:cubicBezTo>
                      <a:pt x="1513" y="4525"/>
                      <a:pt x="1560" y="4953"/>
                      <a:pt x="1608" y="5382"/>
                    </a:cubicBezTo>
                    <a:lnTo>
                      <a:pt x="2644" y="5275"/>
                    </a:lnTo>
                    <a:cubicBezTo>
                      <a:pt x="2584" y="4811"/>
                      <a:pt x="2537" y="4346"/>
                      <a:pt x="2417" y="3894"/>
                    </a:cubicBezTo>
                    <a:lnTo>
                      <a:pt x="2263" y="3215"/>
                    </a:lnTo>
                    <a:cubicBezTo>
                      <a:pt x="2203" y="2989"/>
                      <a:pt x="2120" y="2763"/>
                      <a:pt x="2048" y="2548"/>
                    </a:cubicBezTo>
                    <a:cubicBezTo>
                      <a:pt x="1977" y="2322"/>
                      <a:pt x="1905" y="2096"/>
                      <a:pt x="1822" y="1882"/>
                    </a:cubicBezTo>
                    <a:lnTo>
                      <a:pt x="1536" y="1239"/>
                    </a:lnTo>
                    <a:cubicBezTo>
                      <a:pt x="1429" y="1036"/>
                      <a:pt x="1358" y="810"/>
                      <a:pt x="1239" y="608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6017863" y="282116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6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5685415" y="2403115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5352298" y="1984419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6013544" y="353915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6025833" y="3565709"/>
                <a:ext cx="1003" cy="1672"/>
              </a:xfrm>
              <a:custGeom>
                <a:avLst/>
                <a:gdLst/>
                <a:ahLst/>
                <a:cxnLst/>
                <a:rect l="l" t="t" r="r" b="b"/>
                <a:pathLst>
                  <a:path w="36" h="60" extrusionOk="0">
                    <a:moveTo>
                      <a:pt x="36" y="6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5567288" y="3391180"/>
                <a:ext cx="1700" cy="1366"/>
              </a:xfrm>
              <a:custGeom>
                <a:avLst/>
                <a:gdLst/>
                <a:ahLst/>
                <a:cxnLst/>
                <a:rect l="l" t="t" r="r" b="b"/>
                <a:pathLst>
                  <a:path w="61" h="49" extrusionOk="0">
                    <a:moveTo>
                      <a:pt x="60" y="1"/>
                    </a:moveTo>
                    <a:lnTo>
                      <a:pt x="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6713608" y="1785006"/>
                <a:ext cx="135408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156" extrusionOk="0">
                    <a:moveTo>
                      <a:pt x="4204" y="1"/>
                    </a:moveTo>
                    <a:lnTo>
                      <a:pt x="2108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4859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238510" y="1983751"/>
                <a:ext cx="148673" cy="77667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87" extrusionOk="0">
                    <a:moveTo>
                      <a:pt x="595" y="0"/>
                    </a:moveTo>
                    <a:lnTo>
                      <a:pt x="0" y="846"/>
                    </a:lnTo>
                    <a:cubicBezTo>
                      <a:pt x="191" y="989"/>
                      <a:pt x="393" y="1096"/>
                      <a:pt x="595" y="1227"/>
                    </a:cubicBezTo>
                    <a:cubicBezTo>
                      <a:pt x="798" y="1334"/>
                      <a:pt x="988" y="1477"/>
                      <a:pt x="1203" y="1572"/>
                    </a:cubicBezTo>
                    <a:cubicBezTo>
                      <a:pt x="1631" y="1774"/>
                      <a:pt x="2048" y="1989"/>
                      <a:pt x="2488" y="2143"/>
                    </a:cubicBezTo>
                    <a:cubicBezTo>
                      <a:pt x="3370" y="2489"/>
                      <a:pt x="4298" y="2667"/>
                      <a:pt x="5227" y="2786"/>
                    </a:cubicBezTo>
                    <a:lnTo>
                      <a:pt x="5334" y="1762"/>
                    </a:lnTo>
                    <a:cubicBezTo>
                      <a:pt x="4489" y="1643"/>
                      <a:pt x="3643" y="1489"/>
                      <a:pt x="2858" y="1167"/>
                    </a:cubicBezTo>
                    <a:cubicBezTo>
                      <a:pt x="2441" y="1036"/>
                      <a:pt x="2072" y="834"/>
                      <a:pt x="1679" y="655"/>
                    </a:cubicBezTo>
                    <a:cubicBezTo>
                      <a:pt x="1488" y="572"/>
                      <a:pt x="1310" y="441"/>
                      <a:pt x="1131" y="334"/>
                    </a:cubicBezTo>
                    <a:cubicBezTo>
                      <a:pt x="953" y="215"/>
                      <a:pt x="762" y="119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5893439" y="1576982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1667" y="2751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77" y="2108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5435256" y="1389189"/>
                <a:ext cx="150652" cy="63733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287" extrusionOk="0">
                    <a:moveTo>
                      <a:pt x="5382" y="0"/>
                    </a:moveTo>
                    <a:cubicBezTo>
                      <a:pt x="5144" y="12"/>
                      <a:pt x="4917" y="0"/>
                      <a:pt x="4679" y="24"/>
                    </a:cubicBezTo>
                    <a:lnTo>
                      <a:pt x="3989" y="108"/>
                    </a:lnTo>
                    <a:cubicBezTo>
                      <a:pt x="3524" y="155"/>
                      <a:pt x="3072" y="286"/>
                      <a:pt x="2608" y="381"/>
                    </a:cubicBezTo>
                    <a:cubicBezTo>
                      <a:pt x="2381" y="429"/>
                      <a:pt x="2167" y="500"/>
                      <a:pt x="1941" y="572"/>
                    </a:cubicBezTo>
                    <a:lnTo>
                      <a:pt x="1274" y="798"/>
                    </a:lnTo>
                    <a:cubicBezTo>
                      <a:pt x="845" y="965"/>
                      <a:pt x="417" y="1167"/>
                      <a:pt x="0" y="1358"/>
                    </a:cubicBezTo>
                    <a:lnTo>
                      <a:pt x="464" y="2286"/>
                    </a:lnTo>
                    <a:cubicBezTo>
                      <a:pt x="857" y="2108"/>
                      <a:pt x="1250" y="1929"/>
                      <a:pt x="1643" y="1763"/>
                    </a:cubicBezTo>
                    <a:lnTo>
                      <a:pt x="2250" y="1560"/>
                    </a:lnTo>
                    <a:cubicBezTo>
                      <a:pt x="2453" y="1501"/>
                      <a:pt x="2655" y="1429"/>
                      <a:pt x="2869" y="1382"/>
                    </a:cubicBezTo>
                    <a:cubicBezTo>
                      <a:pt x="3286" y="1298"/>
                      <a:pt x="3703" y="1179"/>
                      <a:pt x="4132" y="1143"/>
                    </a:cubicBezTo>
                    <a:lnTo>
                      <a:pt x="4763" y="1060"/>
                    </a:lnTo>
                    <a:cubicBezTo>
                      <a:pt x="4977" y="1036"/>
                      <a:pt x="5191" y="1036"/>
                      <a:pt x="5405" y="1036"/>
                    </a:cubicBezTo>
                    <a:lnTo>
                      <a:pt x="53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6059997" y="178600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3222233" y="4403796"/>
                <a:ext cx="697" cy="697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0"/>
                    </a:moveTo>
                    <a:lnTo>
                      <a:pt x="24" y="24"/>
                    </a:lnTo>
                    <a:lnTo>
                      <a:pt x="24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fill="none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6059663" y="1786344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34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6238510" y="1983416"/>
                <a:ext cx="148673" cy="78001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99" extrusionOk="0">
                    <a:moveTo>
                      <a:pt x="595" y="0"/>
                    </a:moveTo>
                    <a:lnTo>
                      <a:pt x="0" y="858"/>
                    </a:lnTo>
                    <a:cubicBezTo>
                      <a:pt x="191" y="1001"/>
                      <a:pt x="393" y="1108"/>
                      <a:pt x="595" y="1239"/>
                    </a:cubicBezTo>
                    <a:cubicBezTo>
                      <a:pt x="798" y="1346"/>
                      <a:pt x="988" y="1489"/>
                      <a:pt x="1203" y="1584"/>
                    </a:cubicBezTo>
                    <a:cubicBezTo>
                      <a:pt x="1631" y="1786"/>
                      <a:pt x="2048" y="2001"/>
                      <a:pt x="2488" y="2155"/>
                    </a:cubicBezTo>
                    <a:cubicBezTo>
                      <a:pt x="3370" y="2501"/>
                      <a:pt x="4298" y="2679"/>
                      <a:pt x="5227" y="2798"/>
                    </a:cubicBezTo>
                    <a:lnTo>
                      <a:pt x="5334" y="1774"/>
                    </a:lnTo>
                    <a:cubicBezTo>
                      <a:pt x="4489" y="1655"/>
                      <a:pt x="3643" y="1501"/>
                      <a:pt x="2858" y="1179"/>
                    </a:cubicBezTo>
                    <a:cubicBezTo>
                      <a:pt x="2441" y="1048"/>
                      <a:pt x="2072" y="846"/>
                      <a:pt x="1679" y="667"/>
                    </a:cubicBezTo>
                    <a:cubicBezTo>
                      <a:pt x="1488" y="584"/>
                      <a:pt x="1310" y="453"/>
                      <a:pt x="1131" y="346"/>
                    </a:cubicBezTo>
                    <a:cubicBezTo>
                      <a:pt x="953" y="227"/>
                      <a:pt x="762" y="131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5507905" y="1399806"/>
                <a:ext cx="362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12" y="1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5243144" y="1754158"/>
                <a:ext cx="65043" cy="15065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5406" extrusionOk="0">
                    <a:moveTo>
                      <a:pt x="1036" y="0"/>
                    </a:moveTo>
                    <a:lnTo>
                      <a:pt x="0" y="36"/>
                    </a:lnTo>
                    <a:cubicBezTo>
                      <a:pt x="24" y="965"/>
                      <a:pt x="179" y="1893"/>
                      <a:pt x="405" y="2798"/>
                    </a:cubicBezTo>
                    <a:cubicBezTo>
                      <a:pt x="524" y="3251"/>
                      <a:pt x="691" y="3691"/>
                      <a:pt x="834" y="4132"/>
                    </a:cubicBezTo>
                    <a:cubicBezTo>
                      <a:pt x="1024" y="4560"/>
                      <a:pt x="1203" y="4989"/>
                      <a:pt x="1417" y="5406"/>
                    </a:cubicBezTo>
                    <a:lnTo>
                      <a:pt x="2334" y="4929"/>
                    </a:lnTo>
                    <a:cubicBezTo>
                      <a:pt x="2132" y="4548"/>
                      <a:pt x="1977" y="4144"/>
                      <a:pt x="1798" y="3763"/>
                    </a:cubicBezTo>
                    <a:cubicBezTo>
                      <a:pt x="1667" y="3346"/>
                      <a:pt x="1512" y="2953"/>
                      <a:pt x="1405" y="2536"/>
                    </a:cubicBezTo>
                    <a:cubicBezTo>
                      <a:pt x="1203" y="1703"/>
                      <a:pt x="1048" y="857"/>
                      <a:pt x="1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5023166" y="3862989"/>
                <a:ext cx="98902" cy="142347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108" extrusionOk="0">
                    <a:moveTo>
                      <a:pt x="822" y="0"/>
                    </a:moveTo>
                    <a:lnTo>
                      <a:pt x="0" y="643"/>
                    </a:lnTo>
                    <a:cubicBezTo>
                      <a:pt x="286" y="988"/>
                      <a:pt x="572" y="1346"/>
                      <a:pt x="810" y="1691"/>
                    </a:cubicBezTo>
                    <a:lnTo>
                      <a:pt x="1179" y="2215"/>
                    </a:lnTo>
                    <a:cubicBezTo>
                      <a:pt x="1310" y="2381"/>
                      <a:pt x="1394" y="2572"/>
                      <a:pt x="1501" y="2751"/>
                    </a:cubicBezTo>
                    <a:cubicBezTo>
                      <a:pt x="1513" y="2751"/>
                      <a:pt x="1513" y="2762"/>
                      <a:pt x="1513" y="2774"/>
                    </a:cubicBezTo>
                    <a:cubicBezTo>
                      <a:pt x="1524" y="2786"/>
                      <a:pt x="1524" y="2798"/>
                      <a:pt x="1536" y="2798"/>
                    </a:cubicBezTo>
                    <a:lnTo>
                      <a:pt x="1834" y="3322"/>
                    </a:lnTo>
                    <a:cubicBezTo>
                      <a:pt x="1929" y="3513"/>
                      <a:pt x="2013" y="3715"/>
                      <a:pt x="2108" y="3917"/>
                    </a:cubicBezTo>
                    <a:cubicBezTo>
                      <a:pt x="2191" y="4108"/>
                      <a:pt x="2286" y="4298"/>
                      <a:pt x="2358" y="4501"/>
                    </a:cubicBezTo>
                    <a:lnTo>
                      <a:pt x="2560" y="5108"/>
                    </a:lnTo>
                    <a:lnTo>
                      <a:pt x="3549" y="4798"/>
                    </a:lnTo>
                    <a:lnTo>
                      <a:pt x="3334" y="4132"/>
                    </a:lnTo>
                    <a:cubicBezTo>
                      <a:pt x="3239" y="3917"/>
                      <a:pt x="3144" y="3703"/>
                      <a:pt x="3048" y="3489"/>
                    </a:cubicBezTo>
                    <a:cubicBezTo>
                      <a:pt x="2953" y="3274"/>
                      <a:pt x="2870" y="3060"/>
                      <a:pt x="2763" y="2858"/>
                    </a:cubicBezTo>
                    <a:lnTo>
                      <a:pt x="2417" y="2250"/>
                    </a:lnTo>
                    <a:cubicBezTo>
                      <a:pt x="2286" y="2048"/>
                      <a:pt x="2191" y="1834"/>
                      <a:pt x="2048" y="1643"/>
                    </a:cubicBezTo>
                    <a:lnTo>
                      <a:pt x="1644" y="1084"/>
                    </a:lnTo>
                    <a:cubicBezTo>
                      <a:pt x="1382" y="691"/>
                      <a:pt x="1096" y="345"/>
                      <a:pt x="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tx1"/>
                </a:solidFill>
              </a:rPr>
              <a:t>GTSB - Index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6049468" y="127857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6739123" y="11178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Conclusions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>
            <a:off x="6739123" y="14647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 performance and lessons learned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6313563" y="2581725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Configs, Processing and Adjustments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6311446" y="3016232"/>
            <a:ext cx="2427025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Configurations and Preparations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Pre-Processing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Hyper-Parameter Adjustment</a:t>
            </a:r>
          </a:p>
        </p:txBody>
      </p:sp>
      <p:sp>
        <p:nvSpPr>
          <p:cNvPr id="196" name="Google Shape;196;p16"/>
          <p:cNvSpPr/>
          <p:nvPr/>
        </p:nvSpPr>
        <p:spPr>
          <a:xfrm>
            <a:off x="5623993" y="274227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1365263" y="167058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CNN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1365263" y="2017437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Deep CNNs, Their Structure and Their Application (LeNet-5)</a:t>
            </a:r>
          </a:p>
        </p:txBody>
      </p:sp>
      <p:sp>
        <p:nvSpPr>
          <p:cNvPr id="200" name="Google Shape;200;p16"/>
          <p:cNvSpPr/>
          <p:nvPr/>
        </p:nvSpPr>
        <p:spPr>
          <a:xfrm>
            <a:off x="3580768" y="183115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5149338" y="372533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5149338" y="4072187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data did we work with?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4461793" y="388590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937338" y="3518712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Why is this project fit for purpose?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Context"/>
          <p:cNvSpPr txBox="1"/>
          <p:nvPr/>
        </p:nvSpPr>
        <p:spPr>
          <a:xfrm>
            <a:off x="937338" y="31718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Context</a:t>
            </a:r>
            <a:endParaRPr sz="17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8" name="1"/>
          <p:cNvSpPr/>
          <p:nvPr/>
        </p:nvSpPr>
        <p:spPr>
          <a:xfrm>
            <a:off x="3154093" y="3408804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312;p19">
            <a:extLst>
              <a:ext uri="{FF2B5EF4-FFF2-40B4-BE49-F238E27FC236}">
                <a16:creationId xmlns:a16="http://schemas.microsoft.com/office/drawing/2014/main" id="{E081752B-E087-0208-24D7-AF25ED52F5F7}"/>
              </a:ext>
            </a:extLst>
          </p:cNvPr>
          <p:cNvSpPr/>
          <p:nvPr/>
        </p:nvSpPr>
        <p:spPr>
          <a:xfrm>
            <a:off x="620293" y="5374746"/>
            <a:ext cx="7897091" cy="3487124"/>
          </a:xfrm>
          <a:custGeom>
            <a:avLst/>
            <a:gdLst/>
            <a:ahLst/>
            <a:cxnLst/>
            <a:rect l="l" t="t" r="r" b="b"/>
            <a:pathLst>
              <a:path w="206145" h="90524" extrusionOk="0">
                <a:moveTo>
                  <a:pt x="89690" y="1"/>
                </a:moveTo>
                <a:lnTo>
                  <a:pt x="0" y="90524"/>
                </a:lnTo>
                <a:lnTo>
                  <a:pt x="103073" y="90440"/>
                </a:lnTo>
                <a:lnTo>
                  <a:pt x="206145" y="90524"/>
                </a:lnTo>
                <a:lnTo>
                  <a:pt x="116455" y="1"/>
                </a:lnTo>
                <a:close/>
              </a:path>
            </a:pathLst>
          </a:custGeom>
          <a:solidFill>
            <a:srgbClr val="595959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49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Context"/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</a:t>
            </a:r>
            <a:endParaRPr dirty="0"/>
          </a:p>
        </p:txBody>
      </p:sp>
      <p:sp>
        <p:nvSpPr>
          <p:cNvPr id="3" name="Google Shape;204;p16">
            <a:extLst>
              <a:ext uri="{FF2B5EF4-FFF2-40B4-BE49-F238E27FC236}">
                <a16:creationId xmlns:a16="http://schemas.microsoft.com/office/drawing/2014/main" id="{E58474DD-0732-E8FE-12F2-D7B4BD74312F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3172B-4686-BE26-29E1-BA1EBD0EE1B7}"/>
              </a:ext>
            </a:extLst>
          </p:cNvPr>
          <p:cNvSpPr txBox="1"/>
          <p:nvPr/>
        </p:nvSpPr>
        <p:spPr>
          <a:xfrm>
            <a:off x="670590" y="2571750"/>
            <a:ext cx="8139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Over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50 thousand </a:t>
            </a:r>
            <a:r>
              <a:rPr lang="en-US" sz="2000" dirty="0"/>
              <a:t>images, with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43</a:t>
            </a:r>
            <a:r>
              <a:rPr lang="en-US" sz="2000" dirty="0"/>
              <a:t> different classes, divided into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en-US" sz="2000" dirty="0"/>
              <a:t> sets </a:t>
            </a:r>
          </a:p>
        </p:txBody>
      </p:sp>
      <p:grpSp>
        <p:nvGrpSpPr>
          <p:cNvPr id="14" name="Google Shape;447;p22">
            <a:extLst>
              <a:ext uri="{FF2B5EF4-FFF2-40B4-BE49-F238E27FC236}">
                <a16:creationId xmlns:a16="http://schemas.microsoft.com/office/drawing/2014/main" id="{6C49756B-05F9-6F12-DF05-41F9C581AD02}"/>
              </a:ext>
            </a:extLst>
          </p:cNvPr>
          <p:cNvGrpSpPr/>
          <p:nvPr/>
        </p:nvGrpSpPr>
        <p:grpSpPr>
          <a:xfrm>
            <a:off x="8264642" y="5250286"/>
            <a:ext cx="544992" cy="5143394"/>
            <a:chOff x="6205618" y="0"/>
            <a:chExt cx="544992" cy="5143394"/>
          </a:xfrm>
        </p:grpSpPr>
        <p:sp>
          <p:nvSpPr>
            <p:cNvPr id="15" name="Google Shape;448;p22">
              <a:extLst>
                <a:ext uri="{FF2B5EF4-FFF2-40B4-BE49-F238E27FC236}">
                  <a16:creationId xmlns:a16="http://schemas.microsoft.com/office/drawing/2014/main" id="{332AB5CD-D8F8-C0D5-D49C-5591D3B69F7F}"/>
                </a:ext>
              </a:extLst>
            </p:cNvPr>
            <p:cNvSpPr/>
            <p:nvPr/>
          </p:nvSpPr>
          <p:spPr>
            <a:xfrm>
              <a:off x="6205618" y="0"/>
              <a:ext cx="544992" cy="5143394"/>
            </a:xfrm>
            <a:custGeom>
              <a:avLst/>
              <a:gdLst/>
              <a:ahLst/>
              <a:cxnLst/>
              <a:rect l="l" t="t" r="r" b="b"/>
              <a:pathLst>
                <a:path w="17063" h="161033" extrusionOk="0">
                  <a:moveTo>
                    <a:pt x="1" y="0"/>
                  </a:moveTo>
                  <a:cubicBezTo>
                    <a:pt x="13" y="191"/>
                    <a:pt x="25" y="381"/>
                    <a:pt x="25" y="572"/>
                  </a:cubicBezTo>
                  <a:lnTo>
                    <a:pt x="25" y="161032"/>
                  </a:lnTo>
                  <a:lnTo>
                    <a:pt x="17063" y="161032"/>
                  </a:lnTo>
                  <a:lnTo>
                    <a:pt x="17063" y="572"/>
                  </a:lnTo>
                  <a:cubicBezTo>
                    <a:pt x="17063" y="381"/>
                    <a:pt x="17051" y="191"/>
                    <a:pt x="1705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9;p22">
              <a:extLst>
                <a:ext uri="{FF2B5EF4-FFF2-40B4-BE49-F238E27FC236}">
                  <a16:creationId xmlns:a16="http://schemas.microsoft.com/office/drawing/2014/main" id="{D23E8341-90B1-2476-363F-AF15BBA3D61C}"/>
                </a:ext>
              </a:extLst>
            </p:cNvPr>
            <p:cNvSpPr/>
            <p:nvPr/>
          </p:nvSpPr>
          <p:spPr>
            <a:xfrm>
              <a:off x="6464976" y="125495"/>
              <a:ext cx="26287" cy="4914448"/>
            </a:xfrm>
            <a:custGeom>
              <a:avLst/>
              <a:gdLst/>
              <a:ahLst/>
              <a:cxnLst/>
              <a:rect l="l" t="t" r="r" b="b"/>
              <a:pathLst>
                <a:path w="823" h="153865" extrusionOk="0">
                  <a:moveTo>
                    <a:pt x="1" y="0"/>
                  </a:moveTo>
                  <a:lnTo>
                    <a:pt x="13" y="2286"/>
                  </a:lnTo>
                  <a:lnTo>
                    <a:pt x="822" y="2286"/>
                  </a:lnTo>
                  <a:lnTo>
                    <a:pt x="811" y="0"/>
                  </a:lnTo>
                  <a:close/>
                  <a:moveTo>
                    <a:pt x="13" y="4453"/>
                  </a:moveTo>
                  <a:lnTo>
                    <a:pt x="13" y="6739"/>
                  </a:lnTo>
                  <a:lnTo>
                    <a:pt x="822" y="6739"/>
                  </a:lnTo>
                  <a:lnTo>
                    <a:pt x="822" y="4453"/>
                  </a:lnTo>
                  <a:close/>
                  <a:moveTo>
                    <a:pt x="13" y="8918"/>
                  </a:moveTo>
                  <a:lnTo>
                    <a:pt x="13" y="11204"/>
                  </a:lnTo>
                  <a:lnTo>
                    <a:pt x="822" y="11204"/>
                  </a:lnTo>
                  <a:lnTo>
                    <a:pt x="822" y="8918"/>
                  </a:lnTo>
                  <a:close/>
                  <a:moveTo>
                    <a:pt x="13" y="13383"/>
                  </a:moveTo>
                  <a:lnTo>
                    <a:pt x="13" y="15669"/>
                  </a:lnTo>
                  <a:lnTo>
                    <a:pt x="822" y="15669"/>
                  </a:lnTo>
                  <a:lnTo>
                    <a:pt x="822" y="13383"/>
                  </a:lnTo>
                  <a:close/>
                  <a:moveTo>
                    <a:pt x="13" y="17836"/>
                  </a:moveTo>
                  <a:lnTo>
                    <a:pt x="13" y="20122"/>
                  </a:lnTo>
                  <a:lnTo>
                    <a:pt x="822" y="20122"/>
                  </a:lnTo>
                  <a:lnTo>
                    <a:pt x="822" y="17836"/>
                  </a:lnTo>
                  <a:close/>
                  <a:moveTo>
                    <a:pt x="13" y="22301"/>
                  </a:moveTo>
                  <a:lnTo>
                    <a:pt x="13" y="24587"/>
                  </a:lnTo>
                  <a:lnTo>
                    <a:pt x="822" y="24587"/>
                  </a:lnTo>
                  <a:lnTo>
                    <a:pt x="822" y="22301"/>
                  </a:lnTo>
                  <a:close/>
                  <a:moveTo>
                    <a:pt x="13" y="26754"/>
                  </a:moveTo>
                  <a:lnTo>
                    <a:pt x="13" y="29040"/>
                  </a:lnTo>
                  <a:lnTo>
                    <a:pt x="822" y="29040"/>
                  </a:lnTo>
                  <a:lnTo>
                    <a:pt x="822" y="26754"/>
                  </a:lnTo>
                  <a:close/>
                  <a:moveTo>
                    <a:pt x="13" y="31219"/>
                  </a:moveTo>
                  <a:lnTo>
                    <a:pt x="13" y="33505"/>
                  </a:lnTo>
                  <a:lnTo>
                    <a:pt x="822" y="33505"/>
                  </a:lnTo>
                  <a:lnTo>
                    <a:pt x="822" y="31219"/>
                  </a:lnTo>
                  <a:close/>
                  <a:moveTo>
                    <a:pt x="13" y="35671"/>
                  </a:moveTo>
                  <a:lnTo>
                    <a:pt x="13" y="37957"/>
                  </a:lnTo>
                  <a:lnTo>
                    <a:pt x="822" y="37957"/>
                  </a:lnTo>
                  <a:lnTo>
                    <a:pt x="822" y="35671"/>
                  </a:lnTo>
                  <a:close/>
                  <a:moveTo>
                    <a:pt x="13" y="40136"/>
                  </a:moveTo>
                  <a:lnTo>
                    <a:pt x="13" y="42422"/>
                  </a:lnTo>
                  <a:lnTo>
                    <a:pt x="822" y="42422"/>
                  </a:lnTo>
                  <a:lnTo>
                    <a:pt x="822" y="40136"/>
                  </a:lnTo>
                  <a:close/>
                  <a:moveTo>
                    <a:pt x="13" y="44589"/>
                  </a:moveTo>
                  <a:lnTo>
                    <a:pt x="13" y="46875"/>
                  </a:lnTo>
                  <a:lnTo>
                    <a:pt x="822" y="46875"/>
                  </a:lnTo>
                  <a:lnTo>
                    <a:pt x="822" y="44589"/>
                  </a:lnTo>
                  <a:close/>
                  <a:moveTo>
                    <a:pt x="13" y="49042"/>
                  </a:moveTo>
                  <a:lnTo>
                    <a:pt x="13" y="51328"/>
                  </a:lnTo>
                  <a:lnTo>
                    <a:pt x="822" y="51328"/>
                  </a:lnTo>
                  <a:lnTo>
                    <a:pt x="822" y="49042"/>
                  </a:lnTo>
                  <a:close/>
                  <a:moveTo>
                    <a:pt x="13" y="53507"/>
                  </a:moveTo>
                  <a:lnTo>
                    <a:pt x="13" y="55793"/>
                  </a:lnTo>
                  <a:lnTo>
                    <a:pt x="822" y="55793"/>
                  </a:lnTo>
                  <a:lnTo>
                    <a:pt x="822" y="53507"/>
                  </a:lnTo>
                  <a:close/>
                  <a:moveTo>
                    <a:pt x="13" y="57960"/>
                  </a:moveTo>
                  <a:lnTo>
                    <a:pt x="13" y="60246"/>
                  </a:lnTo>
                  <a:lnTo>
                    <a:pt x="822" y="60246"/>
                  </a:lnTo>
                  <a:lnTo>
                    <a:pt x="822" y="57960"/>
                  </a:lnTo>
                  <a:close/>
                  <a:moveTo>
                    <a:pt x="13" y="62425"/>
                  </a:moveTo>
                  <a:lnTo>
                    <a:pt x="13" y="64711"/>
                  </a:lnTo>
                  <a:lnTo>
                    <a:pt x="822" y="64711"/>
                  </a:lnTo>
                  <a:lnTo>
                    <a:pt x="822" y="62425"/>
                  </a:lnTo>
                  <a:close/>
                  <a:moveTo>
                    <a:pt x="13" y="66878"/>
                  </a:moveTo>
                  <a:lnTo>
                    <a:pt x="13" y="69152"/>
                  </a:lnTo>
                  <a:lnTo>
                    <a:pt x="822" y="69152"/>
                  </a:lnTo>
                  <a:lnTo>
                    <a:pt x="822" y="66878"/>
                  </a:lnTo>
                  <a:close/>
                  <a:moveTo>
                    <a:pt x="13" y="71319"/>
                  </a:moveTo>
                  <a:lnTo>
                    <a:pt x="13" y="73605"/>
                  </a:lnTo>
                  <a:lnTo>
                    <a:pt x="822" y="73605"/>
                  </a:lnTo>
                  <a:lnTo>
                    <a:pt x="822" y="71319"/>
                  </a:lnTo>
                  <a:close/>
                  <a:moveTo>
                    <a:pt x="13" y="75784"/>
                  </a:moveTo>
                  <a:lnTo>
                    <a:pt x="13" y="78070"/>
                  </a:lnTo>
                  <a:lnTo>
                    <a:pt x="822" y="78070"/>
                  </a:lnTo>
                  <a:lnTo>
                    <a:pt x="822" y="75784"/>
                  </a:lnTo>
                  <a:close/>
                  <a:moveTo>
                    <a:pt x="13" y="80248"/>
                  </a:moveTo>
                  <a:lnTo>
                    <a:pt x="13" y="82546"/>
                  </a:lnTo>
                  <a:lnTo>
                    <a:pt x="822" y="82546"/>
                  </a:lnTo>
                  <a:lnTo>
                    <a:pt x="822" y="80248"/>
                  </a:lnTo>
                  <a:close/>
                  <a:moveTo>
                    <a:pt x="13" y="84713"/>
                  </a:moveTo>
                  <a:lnTo>
                    <a:pt x="13" y="86999"/>
                  </a:lnTo>
                  <a:lnTo>
                    <a:pt x="822" y="86999"/>
                  </a:lnTo>
                  <a:lnTo>
                    <a:pt x="822" y="84713"/>
                  </a:lnTo>
                  <a:close/>
                  <a:moveTo>
                    <a:pt x="13" y="89178"/>
                  </a:moveTo>
                  <a:lnTo>
                    <a:pt x="13" y="91464"/>
                  </a:lnTo>
                  <a:lnTo>
                    <a:pt x="822" y="91464"/>
                  </a:lnTo>
                  <a:lnTo>
                    <a:pt x="822" y="89178"/>
                  </a:lnTo>
                  <a:close/>
                  <a:moveTo>
                    <a:pt x="13" y="93631"/>
                  </a:moveTo>
                  <a:lnTo>
                    <a:pt x="13" y="95917"/>
                  </a:lnTo>
                  <a:lnTo>
                    <a:pt x="822" y="95917"/>
                  </a:lnTo>
                  <a:lnTo>
                    <a:pt x="822" y="93631"/>
                  </a:lnTo>
                  <a:close/>
                  <a:moveTo>
                    <a:pt x="13" y="98096"/>
                  </a:moveTo>
                  <a:lnTo>
                    <a:pt x="13" y="100382"/>
                  </a:lnTo>
                  <a:lnTo>
                    <a:pt x="822" y="100382"/>
                  </a:lnTo>
                  <a:lnTo>
                    <a:pt x="822" y="98096"/>
                  </a:lnTo>
                  <a:close/>
                  <a:moveTo>
                    <a:pt x="13" y="102549"/>
                  </a:moveTo>
                  <a:lnTo>
                    <a:pt x="13" y="104835"/>
                  </a:lnTo>
                  <a:lnTo>
                    <a:pt x="822" y="104835"/>
                  </a:lnTo>
                  <a:lnTo>
                    <a:pt x="822" y="102549"/>
                  </a:lnTo>
                  <a:close/>
                  <a:moveTo>
                    <a:pt x="13" y="107002"/>
                  </a:moveTo>
                  <a:lnTo>
                    <a:pt x="13" y="109300"/>
                  </a:lnTo>
                  <a:lnTo>
                    <a:pt x="822" y="109300"/>
                  </a:lnTo>
                  <a:lnTo>
                    <a:pt x="822" y="107002"/>
                  </a:lnTo>
                  <a:close/>
                  <a:moveTo>
                    <a:pt x="13" y="111466"/>
                  </a:moveTo>
                  <a:lnTo>
                    <a:pt x="13" y="113752"/>
                  </a:lnTo>
                  <a:lnTo>
                    <a:pt x="822" y="113752"/>
                  </a:lnTo>
                  <a:lnTo>
                    <a:pt x="822" y="111466"/>
                  </a:lnTo>
                  <a:close/>
                  <a:moveTo>
                    <a:pt x="13" y="115919"/>
                  </a:moveTo>
                  <a:lnTo>
                    <a:pt x="13" y="118205"/>
                  </a:lnTo>
                  <a:lnTo>
                    <a:pt x="822" y="118205"/>
                  </a:lnTo>
                  <a:lnTo>
                    <a:pt x="822" y="115919"/>
                  </a:lnTo>
                  <a:close/>
                  <a:moveTo>
                    <a:pt x="13" y="120384"/>
                  </a:moveTo>
                  <a:lnTo>
                    <a:pt x="13" y="122670"/>
                  </a:lnTo>
                  <a:lnTo>
                    <a:pt x="822" y="122670"/>
                  </a:lnTo>
                  <a:lnTo>
                    <a:pt x="822" y="120384"/>
                  </a:lnTo>
                  <a:close/>
                  <a:moveTo>
                    <a:pt x="13" y="124837"/>
                  </a:moveTo>
                  <a:lnTo>
                    <a:pt x="13" y="127123"/>
                  </a:lnTo>
                  <a:lnTo>
                    <a:pt x="822" y="127123"/>
                  </a:lnTo>
                  <a:lnTo>
                    <a:pt x="822" y="124837"/>
                  </a:lnTo>
                  <a:close/>
                  <a:moveTo>
                    <a:pt x="13" y="129302"/>
                  </a:moveTo>
                  <a:lnTo>
                    <a:pt x="13" y="131588"/>
                  </a:lnTo>
                  <a:lnTo>
                    <a:pt x="822" y="131588"/>
                  </a:lnTo>
                  <a:lnTo>
                    <a:pt x="822" y="129302"/>
                  </a:lnTo>
                  <a:close/>
                  <a:moveTo>
                    <a:pt x="13" y="133755"/>
                  </a:moveTo>
                  <a:lnTo>
                    <a:pt x="13" y="136041"/>
                  </a:lnTo>
                  <a:lnTo>
                    <a:pt x="822" y="136041"/>
                  </a:lnTo>
                  <a:lnTo>
                    <a:pt x="822" y="133755"/>
                  </a:lnTo>
                  <a:close/>
                  <a:moveTo>
                    <a:pt x="13" y="138220"/>
                  </a:moveTo>
                  <a:lnTo>
                    <a:pt x="13" y="140506"/>
                  </a:lnTo>
                  <a:lnTo>
                    <a:pt x="822" y="140506"/>
                  </a:lnTo>
                  <a:lnTo>
                    <a:pt x="822" y="138220"/>
                  </a:lnTo>
                  <a:close/>
                  <a:moveTo>
                    <a:pt x="13" y="142673"/>
                  </a:moveTo>
                  <a:lnTo>
                    <a:pt x="13" y="144959"/>
                  </a:lnTo>
                  <a:lnTo>
                    <a:pt x="822" y="144959"/>
                  </a:lnTo>
                  <a:lnTo>
                    <a:pt x="822" y="142673"/>
                  </a:lnTo>
                  <a:close/>
                  <a:moveTo>
                    <a:pt x="13" y="147126"/>
                  </a:moveTo>
                  <a:lnTo>
                    <a:pt x="13" y="149412"/>
                  </a:lnTo>
                  <a:lnTo>
                    <a:pt x="822" y="149412"/>
                  </a:lnTo>
                  <a:lnTo>
                    <a:pt x="822" y="147126"/>
                  </a:lnTo>
                  <a:close/>
                  <a:moveTo>
                    <a:pt x="13" y="151579"/>
                  </a:moveTo>
                  <a:lnTo>
                    <a:pt x="13" y="153865"/>
                  </a:lnTo>
                  <a:lnTo>
                    <a:pt x="822" y="153865"/>
                  </a:lnTo>
                  <a:lnTo>
                    <a:pt x="822" y="15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0;p22">
              <a:extLst>
                <a:ext uri="{FF2B5EF4-FFF2-40B4-BE49-F238E27FC236}">
                  <a16:creationId xmlns:a16="http://schemas.microsoft.com/office/drawing/2014/main" id="{B43FD5E2-879F-4556-6680-1200344EB5B7}"/>
                </a:ext>
              </a:extLst>
            </p:cNvPr>
            <p:cNvSpPr/>
            <p:nvPr/>
          </p:nvSpPr>
          <p:spPr>
            <a:xfrm>
              <a:off x="6707245" y="18621"/>
              <a:ext cx="15619" cy="5124773"/>
            </a:xfrm>
            <a:custGeom>
              <a:avLst/>
              <a:gdLst/>
              <a:ahLst/>
              <a:cxnLst/>
              <a:rect l="l" t="t" r="r" b="b"/>
              <a:pathLst>
                <a:path w="489" h="160450" extrusionOk="0">
                  <a:moveTo>
                    <a:pt x="0" y="1"/>
                  </a:moveTo>
                  <a:cubicBezTo>
                    <a:pt x="12" y="12633"/>
                    <a:pt x="12" y="36600"/>
                    <a:pt x="12" y="62627"/>
                  </a:cubicBezTo>
                  <a:cubicBezTo>
                    <a:pt x="12" y="99918"/>
                    <a:pt x="12" y="142185"/>
                    <a:pt x="24" y="160449"/>
                  </a:cubicBezTo>
                  <a:lnTo>
                    <a:pt x="488" y="160449"/>
                  </a:lnTo>
                  <a:cubicBezTo>
                    <a:pt x="476" y="142185"/>
                    <a:pt x="476" y="99918"/>
                    <a:pt x="476" y="62627"/>
                  </a:cubicBezTo>
                  <a:cubicBezTo>
                    <a:pt x="476" y="36600"/>
                    <a:pt x="465" y="12633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1;p22">
              <a:extLst>
                <a:ext uri="{FF2B5EF4-FFF2-40B4-BE49-F238E27FC236}">
                  <a16:creationId xmlns:a16="http://schemas.microsoft.com/office/drawing/2014/main" id="{FB0F4AA1-E3E4-B7C4-0353-D3813786A719}"/>
                </a:ext>
              </a:extLst>
            </p:cNvPr>
            <p:cNvSpPr/>
            <p:nvPr/>
          </p:nvSpPr>
          <p:spPr>
            <a:xfrm>
              <a:off x="6234524" y="18621"/>
              <a:ext cx="15619" cy="5124773"/>
            </a:xfrm>
            <a:custGeom>
              <a:avLst/>
              <a:gdLst/>
              <a:ahLst/>
              <a:cxnLst/>
              <a:rect l="l" t="t" r="r" b="b"/>
              <a:pathLst>
                <a:path w="489" h="160450" extrusionOk="0">
                  <a:moveTo>
                    <a:pt x="25" y="1"/>
                  </a:moveTo>
                  <a:cubicBezTo>
                    <a:pt x="1" y="30731"/>
                    <a:pt x="1" y="129707"/>
                    <a:pt x="25" y="160449"/>
                  </a:cubicBezTo>
                  <a:lnTo>
                    <a:pt x="489" y="160449"/>
                  </a:lnTo>
                  <a:cubicBezTo>
                    <a:pt x="465" y="129707"/>
                    <a:pt x="465" y="30743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521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Context"/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- Meta</a:t>
            </a:r>
            <a:endParaRPr dirty="0"/>
          </a:p>
        </p:txBody>
      </p:sp>
      <p:sp>
        <p:nvSpPr>
          <p:cNvPr id="3" name="Google Shape;204;p16">
            <a:extLst>
              <a:ext uri="{FF2B5EF4-FFF2-40B4-BE49-F238E27FC236}">
                <a16:creationId xmlns:a16="http://schemas.microsoft.com/office/drawing/2014/main" id="{E58474DD-0732-E8FE-12F2-D7B4BD74312F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oogle Shape;447;p22">
            <a:extLst>
              <a:ext uri="{FF2B5EF4-FFF2-40B4-BE49-F238E27FC236}">
                <a16:creationId xmlns:a16="http://schemas.microsoft.com/office/drawing/2014/main" id="{FA3C375B-C64C-B9DB-033F-9F8771BEB11D}"/>
              </a:ext>
            </a:extLst>
          </p:cNvPr>
          <p:cNvGrpSpPr/>
          <p:nvPr/>
        </p:nvGrpSpPr>
        <p:grpSpPr>
          <a:xfrm>
            <a:off x="8265638" y="106"/>
            <a:ext cx="544992" cy="5143394"/>
            <a:chOff x="6205618" y="0"/>
            <a:chExt cx="544992" cy="5143394"/>
          </a:xfrm>
        </p:grpSpPr>
        <p:sp>
          <p:nvSpPr>
            <p:cNvPr id="4" name="Google Shape;448;p22">
              <a:extLst>
                <a:ext uri="{FF2B5EF4-FFF2-40B4-BE49-F238E27FC236}">
                  <a16:creationId xmlns:a16="http://schemas.microsoft.com/office/drawing/2014/main" id="{D3241E3A-F507-A20B-42CA-102EED8B2AD6}"/>
                </a:ext>
              </a:extLst>
            </p:cNvPr>
            <p:cNvSpPr/>
            <p:nvPr/>
          </p:nvSpPr>
          <p:spPr>
            <a:xfrm>
              <a:off x="6205618" y="0"/>
              <a:ext cx="544992" cy="5143394"/>
            </a:xfrm>
            <a:custGeom>
              <a:avLst/>
              <a:gdLst/>
              <a:ahLst/>
              <a:cxnLst/>
              <a:rect l="l" t="t" r="r" b="b"/>
              <a:pathLst>
                <a:path w="17063" h="161033" extrusionOk="0">
                  <a:moveTo>
                    <a:pt x="1" y="0"/>
                  </a:moveTo>
                  <a:cubicBezTo>
                    <a:pt x="13" y="191"/>
                    <a:pt x="25" y="381"/>
                    <a:pt x="25" y="572"/>
                  </a:cubicBezTo>
                  <a:lnTo>
                    <a:pt x="25" y="161032"/>
                  </a:lnTo>
                  <a:lnTo>
                    <a:pt x="17063" y="161032"/>
                  </a:lnTo>
                  <a:lnTo>
                    <a:pt x="17063" y="572"/>
                  </a:lnTo>
                  <a:cubicBezTo>
                    <a:pt x="17063" y="381"/>
                    <a:pt x="17051" y="191"/>
                    <a:pt x="1705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9;p22">
              <a:extLst>
                <a:ext uri="{FF2B5EF4-FFF2-40B4-BE49-F238E27FC236}">
                  <a16:creationId xmlns:a16="http://schemas.microsoft.com/office/drawing/2014/main" id="{FEC45510-859C-1387-BD89-F91109811217}"/>
                </a:ext>
              </a:extLst>
            </p:cNvPr>
            <p:cNvSpPr/>
            <p:nvPr/>
          </p:nvSpPr>
          <p:spPr>
            <a:xfrm>
              <a:off x="6464976" y="125495"/>
              <a:ext cx="26287" cy="4914448"/>
            </a:xfrm>
            <a:custGeom>
              <a:avLst/>
              <a:gdLst/>
              <a:ahLst/>
              <a:cxnLst/>
              <a:rect l="l" t="t" r="r" b="b"/>
              <a:pathLst>
                <a:path w="823" h="153865" extrusionOk="0">
                  <a:moveTo>
                    <a:pt x="1" y="0"/>
                  </a:moveTo>
                  <a:lnTo>
                    <a:pt x="13" y="2286"/>
                  </a:lnTo>
                  <a:lnTo>
                    <a:pt x="822" y="2286"/>
                  </a:lnTo>
                  <a:lnTo>
                    <a:pt x="811" y="0"/>
                  </a:lnTo>
                  <a:close/>
                  <a:moveTo>
                    <a:pt x="13" y="4453"/>
                  </a:moveTo>
                  <a:lnTo>
                    <a:pt x="13" y="6739"/>
                  </a:lnTo>
                  <a:lnTo>
                    <a:pt x="822" y="6739"/>
                  </a:lnTo>
                  <a:lnTo>
                    <a:pt x="822" y="4453"/>
                  </a:lnTo>
                  <a:close/>
                  <a:moveTo>
                    <a:pt x="13" y="8918"/>
                  </a:moveTo>
                  <a:lnTo>
                    <a:pt x="13" y="11204"/>
                  </a:lnTo>
                  <a:lnTo>
                    <a:pt x="822" y="11204"/>
                  </a:lnTo>
                  <a:lnTo>
                    <a:pt x="822" y="8918"/>
                  </a:lnTo>
                  <a:close/>
                  <a:moveTo>
                    <a:pt x="13" y="13383"/>
                  </a:moveTo>
                  <a:lnTo>
                    <a:pt x="13" y="15669"/>
                  </a:lnTo>
                  <a:lnTo>
                    <a:pt x="822" y="15669"/>
                  </a:lnTo>
                  <a:lnTo>
                    <a:pt x="822" y="13383"/>
                  </a:lnTo>
                  <a:close/>
                  <a:moveTo>
                    <a:pt x="13" y="17836"/>
                  </a:moveTo>
                  <a:lnTo>
                    <a:pt x="13" y="20122"/>
                  </a:lnTo>
                  <a:lnTo>
                    <a:pt x="822" y="20122"/>
                  </a:lnTo>
                  <a:lnTo>
                    <a:pt x="822" y="17836"/>
                  </a:lnTo>
                  <a:close/>
                  <a:moveTo>
                    <a:pt x="13" y="22301"/>
                  </a:moveTo>
                  <a:lnTo>
                    <a:pt x="13" y="24587"/>
                  </a:lnTo>
                  <a:lnTo>
                    <a:pt x="822" y="24587"/>
                  </a:lnTo>
                  <a:lnTo>
                    <a:pt x="822" y="22301"/>
                  </a:lnTo>
                  <a:close/>
                  <a:moveTo>
                    <a:pt x="13" y="26754"/>
                  </a:moveTo>
                  <a:lnTo>
                    <a:pt x="13" y="29040"/>
                  </a:lnTo>
                  <a:lnTo>
                    <a:pt x="822" y="29040"/>
                  </a:lnTo>
                  <a:lnTo>
                    <a:pt x="822" y="26754"/>
                  </a:lnTo>
                  <a:close/>
                  <a:moveTo>
                    <a:pt x="13" y="31219"/>
                  </a:moveTo>
                  <a:lnTo>
                    <a:pt x="13" y="33505"/>
                  </a:lnTo>
                  <a:lnTo>
                    <a:pt x="822" y="33505"/>
                  </a:lnTo>
                  <a:lnTo>
                    <a:pt x="822" y="31219"/>
                  </a:lnTo>
                  <a:close/>
                  <a:moveTo>
                    <a:pt x="13" y="35671"/>
                  </a:moveTo>
                  <a:lnTo>
                    <a:pt x="13" y="37957"/>
                  </a:lnTo>
                  <a:lnTo>
                    <a:pt x="822" y="37957"/>
                  </a:lnTo>
                  <a:lnTo>
                    <a:pt x="822" y="35671"/>
                  </a:lnTo>
                  <a:close/>
                  <a:moveTo>
                    <a:pt x="13" y="40136"/>
                  </a:moveTo>
                  <a:lnTo>
                    <a:pt x="13" y="42422"/>
                  </a:lnTo>
                  <a:lnTo>
                    <a:pt x="822" y="42422"/>
                  </a:lnTo>
                  <a:lnTo>
                    <a:pt x="822" y="40136"/>
                  </a:lnTo>
                  <a:close/>
                  <a:moveTo>
                    <a:pt x="13" y="44589"/>
                  </a:moveTo>
                  <a:lnTo>
                    <a:pt x="13" y="46875"/>
                  </a:lnTo>
                  <a:lnTo>
                    <a:pt x="822" y="46875"/>
                  </a:lnTo>
                  <a:lnTo>
                    <a:pt x="822" y="44589"/>
                  </a:lnTo>
                  <a:close/>
                  <a:moveTo>
                    <a:pt x="13" y="49042"/>
                  </a:moveTo>
                  <a:lnTo>
                    <a:pt x="13" y="51328"/>
                  </a:lnTo>
                  <a:lnTo>
                    <a:pt x="822" y="51328"/>
                  </a:lnTo>
                  <a:lnTo>
                    <a:pt x="822" y="49042"/>
                  </a:lnTo>
                  <a:close/>
                  <a:moveTo>
                    <a:pt x="13" y="53507"/>
                  </a:moveTo>
                  <a:lnTo>
                    <a:pt x="13" y="55793"/>
                  </a:lnTo>
                  <a:lnTo>
                    <a:pt x="822" y="55793"/>
                  </a:lnTo>
                  <a:lnTo>
                    <a:pt x="822" y="53507"/>
                  </a:lnTo>
                  <a:close/>
                  <a:moveTo>
                    <a:pt x="13" y="57960"/>
                  </a:moveTo>
                  <a:lnTo>
                    <a:pt x="13" y="60246"/>
                  </a:lnTo>
                  <a:lnTo>
                    <a:pt x="822" y="60246"/>
                  </a:lnTo>
                  <a:lnTo>
                    <a:pt x="822" y="57960"/>
                  </a:lnTo>
                  <a:close/>
                  <a:moveTo>
                    <a:pt x="13" y="62425"/>
                  </a:moveTo>
                  <a:lnTo>
                    <a:pt x="13" y="64711"/>
                  </a:lnTo>
                  <a:lnTo>
                    <a:pt x="822" y="64711"/>
                  </a:lnTo>
                  <a:lnTo>
                    <a:pt x="822" y="62425"/>
                  </a:lnTo>
                  <a:close/>
                  <a:moveTo>
                    <a:pt x="13" y="66878"/>
                  </a:moveTo>
                  <a:lnTo>
                    <a:pt x="13" y="69152"/>
                  </a:lnTo>
                  <a:lnTo>
                    <a:pt x="822" y="69152"/>
                  </a:lnTo>
                  <a:lnTo>
                    <a:pt x="822" y="66878"/>
                  </a:lnTo>
                  <a:close/>
                  <a:moveTo>
                    <a:pt x="13" y="71319"/>
                  </a:moveTo>
                  <a:lnTo>
                    <a:pt x="13" y="73605"/>
                  </a:lnTo>
                  <a:lnTo>
                    <a:pt x="822" y="73605"/>
                  </a:lnTo>
                  <a:lnTo>
                    <a:pt x="822" y="71319"/>
                  </a:lnTo>
                  <a:close/>
                  <a:moveTo>
                    <a:pt x="13" y="75784"/>
                  </a:moveTo>
                  <a:lnTo>
                    <a:pt x="13" y="78070"/>
                  </a:lnTo>
                  <a:lnTo>
                    <a:pt x="822" y="78070"/>
                  </a:lnTo>
                  <a:lnTo>
                    <a:pt x="822" y="75784"/>
                  </a:lnTo>
                  <a:close/>
                  <a:moveTo>
                    <a:pt x="13" y="80248"/>
                  </a:moveTo>
                  <a:lnTo>
                    <a:pt x="13" y="82546"/>
                  </a:lnTo>
                  <a:lnTo>
                    <a:pt x="822" y="82546"/>
                  </a:lnTo>
                  <a:lnTo>
                    <a:pt x="822" y="80248"/>
                  </a:lnTo>
                  <a:close/>
                  <a:moveTo>
                    <a:pt x="13" y="84713"/>
                  </a:moveTo>
                  <a:lnTo>
                    <a:pt x="13" y="86999"/>
                  </a:lnTo>
                  <a:lnTo>
                    <a:pt x="822" y="86999"/>
                  </a:lnTo>
                  <a:lnTo>
                    <a:pt x="822" y="84713"/>
                  </a:lnTo>
                  <a:close/>
                  <a:moveTo>
                    <a:pt x="13" y="89178"/>
                  </a:moveTo>
                  <a:lnTo>
                    <a:pt x="13" y="91464"/>
                  </a:lnTo>
                  <a:lnTo>
                    <a:pt x="822" y="91464"/>
                  </a:lnTo>
                  <a:lnTo>
                    <a:pt x="822" y="89178"/>
                  </a:lnTo>
                  <a:close/>
                  <a:moveTo>
                    <a:pt x="13" y="93631"/>
                  </a:moveTo>
                  <a:lnTo>
                    <a:pt x="13" y="95917"/>
                  </a:lnTo>
                  <a:lnTo>
                    <a:pt x="822" y="95917"/>
                  </a:lnTo>
                  <a:lnTo>
                    <a:pt x="822" y="93631"/>
                  </a:lnTo>
                  <a:close/>
                  <a:moveTo>
                    <a:pt x="13" y="98096"/>
                  </a:moveTo>
                  <a:lnTo>
                    <a:pt x="13" y="100382"/>
                  </a:lnTo>
                  <a:lnTo>
                    <a:pt x="822" y="100382"/>
                  </a:lnTo>
                  <a:lnTo>
                    <a:pt x="822" y="98096"/>
                  </a:lnTo>
                  <a:close/>
                  <a:moveTo>
                    <a:pt x="13" y="102549"/>
                  </a:moveTo>
                  <a:lnTo>
                    <a:pt x="13" y="104835"/>
                  </a:lnTo>
                  <a:lnTo>
                    <a:pt x="822" y="104835"/>
                  </a:lnTo>
                  <a:lnTo>
                    <a:pt x="822" y="102549"/>
                  </a:lnTo>
                  <a:close/>
                  <a:moveTo>
                    <a:pt x="13" y="107002"/>
                  </a:moveTo>
                  <a:lnTo>
                    <a:pt x="13" y="109300"/>
                  </a:lnTo>
                  <a:lnTo>
                    <a:pt x="822" y="109300"/>
                  </a:lnTo>
                  <a:lnTo>
                    <a:pt x="822" y="107002"/>
                  </a:lnTo>
                  <a:close/>
                  <a:moveTo>
                    <a:pt x="13" y="111466"/>
                  </a:moveTo>
                  <a:lnTo>
                    <a:pt x="13" y="113752"/>
                  </a:lnTo>
                  <a:lnTo>
                    <a:pt x="822" y="113752"/>
                  </a:lnTo>
                  <a:lnTo>
                    <a:pt x="822" y="111466"/>
                  </a:lnTo>
                  <a:close/>
                  <a:moveTo>
                    <a:pt x="13" y="115919"/>
                  </a:moveTo>
                  <a:lnTo>
                    <a:pt x="13" y="118205"/>
                  </a:lnTo>
                  <a:lnTo>
                    <a:pt x="822" y="118205"/>
                  </a:lnTo>
                  <a:lnTo>
                    <a:pt x="822" y="115919"/>
                  </a:lnTo>
                  <a:close/>
                  <a:moveTo>
                    <a:pt x="13" y="120384"/>
                  </a:moveTo>
                  <a:lnTo>
                    <a:pt x="13" y="122670"/>
                  </a:lnTo>
                  <a:lnTo>
                    <a:pt x="822" y="122670"/>
                  </a:lnTo>
                  <a:lnTo>
                    <a:pt x="822" y="120384"/>
                  </a:lnTo>
                  <a:close/>
                  <a:moveTo>
                    <a:pt x="13" y="124837"/>
                  </a:moveTo>
                  <a:lnTo>
                    <a:pt x="13" y="127123"/>
                  </a:lnTo>
                  <a:lnTo>
                    <a:pt x="822" y="127123"/>
                  </a:lnTo>
                  <a:lnTo>
                    <a:pt x="822" y="124837"/>
                  </a:lnTo>
                  <a:close/>
                  <a:moveTo>
                    <a:pt x="13" y="129302"/>
                  </a:moveTo>
                  <a:lnTo>
                    <a:pt x="13" y="131588"/>
                  </a:lnTo>
                  <a:lnTo>
                    <a:pt x="822" y="131588"/>
                  </a:lnTo>
                  <a:lnTo>
                    <a:pt x="822" y="129302"/>
                  </a:lnTo>
                  <a:close/>
                  <a:moveTo>
                    <a:pt x="13" y="133755"/>
                  </a:moveTo>
                  <a:lnTo>
                    <a:pt x="13" y="136041"/>
                  </a:lnTo>
                  <a:lnTo>
                    <a:pt x="822" y="136041"/>
                  </a:lnTo>
                  <a:lnTo>
                    <a:pt x="822" y="133755"/>
                  </a:lnTo>
                  <a:close/>
                  <a:moveTo>
                    <a:pt x="13" y="138220"/>
                  </a:moveTo>
                  <a:lnTo>
                    <a:pt x="13" y="140506"/>
                  </a:lnTo>
                  <a:lnTo>
                    <a:pt x="822" y="140506"/>
                  </a:lnTo>
                  <a:lnTo>
                    <a:pt x="822" y="138220"/>
                  </a:lnTo>
                  <a:close/>
                  <a:moveTo>
                    <a:pt x="13" y="142673"/>
                  </a:moveTo>
                  <a:lnTo>
                    <a:pt x="13" y="144959"/>
                  </a:lnTo>
                  <a:lnTo>
                    <a:pt x="822" y="144959"/>
                  </a:lnTo>
                  <a:lnTo>
                    <a:pt x="822" y="142673"/>
                  </a:lnTo>
                  <a:close/>
                  <a:moveTo>
                    <a:pt x="13" y="147126"/>
                  </a:moveTo>
                  <a:lnTo>
                    <a:pt x="13" y="149412"/>
                  </a:lnTo>
                  <a:lnTo>
                    <a:pt x="822" y="149412"/>
                  </a:lnTo>
                  <a:lnTo>
                    <a:pt x="822" y="147126"/>
                  </a:lnTo>
                  <a:close/>
                  <a:moveTo>
                    <a:pt x="13" y="151579"/>
                  </a:moveTo>
                  <a:lnTo>
                    <a:pt x="13" y="153865"/>
                  </a:lnTo>
                  <a:lnTo>
                    <a:pt x="822" y="153865"/>
                  </a:lnTo>
                  <a:lnTo>
                    <a:pt x="822" y="15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0;p22">
              <a:extLst>
                <a:ext uri="{FF2B5EF4-FFF2-40B4-BE49-F238E27FC236}">
                  <a16:creationId xmlns:a16="http://schemas.microsoft.com/office/drawing/2014/main" id="{5C06E8ED-6A70-183E-19B8-29DA3E078285}"/>
                </a:ext>
              </a:extLst>
            </p:cNvPr>
            <p:cNvSpPr/>
            <p:nvPr/>
          </p:nvSpPr>
          <p:spPr>
            <a:xfrm>
              <a:off x="6707245" y="18621"/>
              <a:ext cx="15619" cy="5124773"/>
            </a:xfrm>
            <a:custGeom>
              <a:avLst/>
              <a:gdLst/>
              <a:ahLst/>
              <a:cxnLst/>
              <a:rect l="l" t="t" r="r" b="b"/>
              <a:pathLst>
                <a:path w="489" h="160450" extrusionOk="0">
                  <a:moveTo>
                    <a:pt x="0" y="1"/>
                  </a:moveTo>
                  <a:cubicBezTo>
                    <a:pt x="12" y="12633"/>
                    <a:pt x="12" y="36600"/>
                    <a:pt x="12" y="62627"/>
                  </a:cubicBezTo>
                  <a:cubicBezTo>
                    <a:pt x="12" y="99918"/>
                    <a:pt x="12" y="142185"/>
                    <a:pt x="24" y="160449"/>
                  </a:cubicBezTo>
                  <a:lnTo>
                    <a:pt x="488" y="160449"/>
                  </a:lnTo>
                  <a:cubicBezTo>
                    <a:pt x="476" y="142185"/>
                    <a:pt x="476" y="99918"/>
                    <a:pt x="476" y="62627"/>
                  </a:cubicBezTo>
                  <a:cubicBezTo>
                    <a:pt x="476" y="36600"/>
                    <a:pt x="465" y="12633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1;p22">
              <a:extLst>
                <a:ext uri="{FF2B5EF4-FFF2-40B4-BE49-F238E27FC236}">
                  <a16:creationId xmlns:a16="http://schemas.microsoft.com/office/drawing/2014/main" id="{E64CEA84-1742-A63E-4C23-7528795C8158}"/>
                </a:ext>
              </a:extLst>
            </p:cNvPr>
            <p:cNvSpPr/>
            <p:nvPr/>
          </p:nvSpPr>
          <p:spPr>
            <a:xfrm>
              <a:off x="6234524" y="18621"/>
              <a:ext cx="15619" cy="5124773"/>
            </a:xfrm>
            <a:custGeom>
              <a:avLst/>
              <a:gdLst/>
              <a:ahLst/>
              <a:cxnLst/>
              <a:rect l="l" t="t" r="r" b="b"/>
              <a:pathLst>
                <a:path w="489" h="160450" extrusionOk="0">
                  <a:moveTo>
                    <a:pt x="25" y="1"/>
                  </a:moveTo>
                  <a:cubicBezTo>
                    <a:pt x="1" y="30731"/>
                    <a:pt x="1" y="129707"/>
                    <a:pt x="25" y="160449"/>
                  </a:cubicBezTo>
                  <a:lnTo>
                    <a:pt x="489" y="160449"/>
                  </a:lnTo>
                  <a:cubicBezTo>
                    <a:pt x="465" y="129707"/>
                    <a:pt x="465" y="30743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 descr="A collection of road signs&#10;&#10;Description automatically generated with low confidence">
            <a:extLst>
              <a:ext uri="{FF2B5EF4-FFF2-40B4-BE49-F238E27FC236}">
                <a16:creationId xmlns:a16="http://schemas.microsoft.com/office/drawing/2014/main" id="{1740A3ED-4FA4-B155-2D28-7B3AB7E1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98" y="1440050"/>
            <a:ext cx="4262748" cy="3321329"/>
          </a:xfrm>
          <a:prstGeom prst="rect">
            <a:avLst/>
          </a:prstGeom>
        </p:spPr>
      </p:pic>
      <p:grpSp>
        <p:nvGrpSpPr>
          <p:cNvPr id="23" name="Google Shape;452;p22">
            <a:extLst>
              <a:ext uri="{FF2B5EF4-FFF2-40B4-BE49-F238E27FC236}">
                <a16:creationId xmlns:a16="http://schemas.microsoft.com/office/drawing/2014/main" id="{544099A8-04F5-67D0-24A0-5FB4F208DE36}"/>
              </a:ext>
            </a:extLst>
          </p:cNvPr>
          <p:cNvGrpSpPr/>
          <p:nvPr/>
        </p:nvGrpSpPr>
        <p:grpSpPr>
          <a:xfrm rot="10800000">
            <a:off x="-721297" y="3164830"/>
            <a:ext cx="8529833" cy="3750437"/>
            <a:chOff x="0" y="1392996"/>
            <a:chExt cx="8529833" cy="3750437"/>
          </a:xfrm>
        </p:grpSpPr>
        <p:sp>
          <p:nvSpPr>
            <p:cNvPr id="24" name="Google Shape;453;p22">
              <a:extLst>
                <a:ext uri="{FF2B5EF4-FFF2-40B4-BE49-F238E27FC236}">
                  <a16:creationId xmlns:a16="http://schemas.microsoft.com/office/drawing/2014/main" id="{FEBA2E97-EB7D-E0F0-ABA5-29109971CE8F}"/>
                </a:ext>
              </a:extLst>
            </p:cNvPr>
            <p:cNvSpPr/>
            <p:nvPr/>
          </p:nvSpPr>
          <p:spPr>
            <a:xfrm>
              <a:off x="0" y="1392996"/>
              <a:ext cx="8529833" cy="3750427"/>
            </a:xfrm>
            <a:custGeom>
              <a:avLst/>
              <a:gdLst/>
              <a:ahLst/>
              <a:cxnLst/>
              <a:rect l="l" t="t" r="r" b="b"/>
              <a:pathLst>
                <a:path w="267058" h="117421" extrusionOk="0">
                  <a:moveTo>
                    <a:pt x="1" y="1"/>
                  </a:moveTo>
                  <a:lnTo>
                    <a:pt x="1" y="17027"/>
                  </a:lnTo>
                  <a:lnTo>
                    <a:pt x="242198" y="17027"/>
                  </a:lnTo>
                  <a:cubicBezTo>
                    <a:pt x="246520" y="17027"/>
                    <a:pt x="250020" y="20539"/>
                    <a:pt x="250020" y="24849"/>
                  </a:cubicBezTo>
                  <a:lnTo>
                    <a:pt x="250020" y="117420"/>
                  </a:lnTo>
                  <a:lnTo>
                    <a:pt x="267058" y="117420"/>
                  </a:lnTo>
                  <a:lnTo>
                    <a:pt x="267058" y="24849"/>
                  </a:lnTo>
                  <a:cubicBezTo>
                    <a:pt x="267058" y="11121"/>
                    <a:pt x="255926" y="1"/>
                    <a:pt x="24219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4;p22">
              <a:extLst>
                <a:ext uri="{FF2B5EF4-FFF2-40B4-BE49-F238E27FC236}">
                  <a16:creationId xmlns:a16="http://schemas.microsoft.com/office/drawing/2014/main" id="{2C42068F-AFC8-A6E0-2302-CB4A3D2519EE}"/>
                </a:ext>
              </a:extLst>
            </p:cNvPr>
            <p:cNvSpPr/>
            <p:nvPr/>
          </p:nvSpPr>
          <p:spPr>
            <a:xfrm>
              <a:off x="106873" y="1651971"/>
              <a:ext cx="8163992" cy="3384203"/>
            </a:xfrm>
            <a:custGeom>
              <a:avLst/>
              <a:gdLst/>
              <a:ahLst/>
              <a:cxnLst/>
              <a:rect l="l" t="t" r="r" b="b"/>
              <a:pathLst>
                <a:path w="255604" h="105955" extrusionOk="0">
                  <a:moveTo>
                    <a:pt x="0" y="1"/>
                  </a:moveTo>
                  <a:lnTo>
                    <a:pt x="0" y="811"/>
                  </a:lnTo>
                  <a:lnTo>
                    <a:pt x="2310" y="811"/>
                  </a:lnTo>
                  <a:lnTo>
                    <a:pt x="2310" y="1"/>
                  </a:lnTo>
                  <a:close/>
                  <a:moveTo>
                    <a:pt x="4513" y="1"/>
                  </a:moveTo>
                  <a:lnTo>
                    <a:pt x="4513" y="811"/>
                  </a:lnTo>
                  <a:lnTo>
                    <a:pt x="6811" y="811"/>
                  </a:lnTo>
                  <a:lnTo>
                    <a:pt x="6811" y="1"/>
                  </a:lnTo>
                  <a:close/>
                  <a:moveTo>
                    <a:pt x="9013" y="1"/>
                  </a:moveTo>
                  <a:lnTo>
                    <a:pt x="9013" y="811"/>
                  </a:lnTo>
                  <a:lnTo>
                    <a:pt x="11323" y="811"/>
                  </a:lnTo>
                  <a:lnTo>
                    <a:pt x="11323" y="1"/>
                  </a:lnTo>
                  <a:close/>
                  <a:moveTo>
                    <a:pt x="13514" y="1"/>
                  </a:moveTo>
                  <a:lnTo>
                    <a:pt x="13514" y="811"/>
                  </a:lnTo>
                  <a:lnTo>
                    <a:pt x="15824" y="811"/>
                  </a:lnTo>
                  <a:lnTo>
                    <a:pt x="15824" y="1"/>
                  </a:lnTo>
                  <a:close/>
                  <a:moveTo>
                    <a:pt x="18015" y="1"/>
                  </a:moveTo>
                  <a:lnTo>
                    <a:pt x="18015" y="811"/>
                  </a:lnTo>
                  <a:lnTo>
                    <a:pt x="20324" y="811"/>
                  </a:lnTo>
                  <a:lnTo>
                    <a:pt x="20324" y="1"/>
                  </a:lnTo>
                  <a:close/>
                  <a:moveTo>
                    <a:pt x="22515" y="1"/>
                  </a:moveTo>
                  <a:lnTo>
                    <a:pt x="22515" y="811"/>
                  </a:lnTo>
                  <a:lnTo>
                    <a:pt x="24825" y="811"/>
                  </a:lnTo>
                  <a:lnTo>
                    <a:pt x="24825" y="1"/>
                  </a:lnTo>
                  <a:close/>
                  <a:moveTo>
                    <a:pt x="27016" y="1"/>
                  </a:moveTo>
                  <a:lnTo>
                    <a:pt x="27016" y="811"/>
                  </a:lnTo>
                  <a:lnTo>
                    <a:pt x="29325" y="811"/>
                  </a:lnTo>
                  <a:lnTo>
                    <a:pt x="29325" y="1"/>
                  </a:lnTo>
                  <a:close/>
                  <a:moveTo>
                    <a:pt x="31516" y="1"/>
                  </a:moveTo>
                  <a:lnTo>
                    <a:pt x="31516" y="811"/>
                  </a:lnTo>
                  <a:lnTo>
                    <a:pt x="33826" y="811"/>
                  </a:lnTo>
                  <a:lnTo>
                    <a:pt x="33826" y="1"/>
                  </a:lnTo>
                  <a:close/>
                  <a:moveTo>
                    <a:pt x="36017" y="1"/>
                  </a:moveTo>
                  <a:lnTo>
                    <a:pt x="36017" y="811"/>
                  </a:lnTo>
                  <a:lnTo>
                    <a:pt x="38327" y="811"/>
                  </a:lnTo>
                  <a:lnTo>
                    <a:pt x="38327" y="1"/>
                  </a:lnTo>
                  <a:close/>
                  <a:moveTo>
                    <a:pt x="40517" y="1"/>
                  </a:moveTo>
                  <a:lnTo>
                    <a:pt x="40517" y="811"/>
                  </a:lnTo>
                  <a:lnTo>
                    <a:pt x="42827" y="811"/>
                  </a:lnTo>
                  <a:lnTo>
                    <a:pt x="42827" y="1"/>
                  </a:lnTo>
                  <a:close/>
                  <a:moveTo>
                    <a:pt x="45030" y="1"/>
                  </a:moveTo>
                  <a:lnTo>
                    <a:pt x="45030" y="811"/>
                  </a:lnTo>
                  <a:lnTo>
                    <a:pt x="47328" y="811"/>
                  </a:lnTo>
                  <a:lnTo>
                    <a:pt x="47328" y="1"/>
                  </a:lnTo>
                  <a:close/>
                  <a:moveTo>
                    <a:pt x="49530" y="1"/>
                  </a:moveTo>
                  <a:lnTo>
                    <a:pt x="49530" y="811"/>
                  </a:lnTo>
                  <a:lnTo>
                    <a:pt x="51840" y="811"/>
                  </a:lnTo>
                  <a:lnTo>
                    <a:pt x="51840" y="1"/>
                  </a:lnTo>
                  <a:close/>
                  <a:moveTo>
                    <a:pt x="54031" y="1"/>
                  </a:moveTo>
                  <a:lnTo>
                    <a:pt x="54031" y="811"/>
                  </a:lnTo>
                  <a:lnTo>
                    <a:pt x="56341" y="811"/>
                  </a:lnTo>
                  <a:lnTo>
                    <a:pt x="56341" y="1"/>
                  </a:lnTo>
                  <a:close/>
                  <a:moveTo>
                    <a:pt x="58531" y="1"/>
                  </a:moveTo>
                  <a:lnTo>
                    <a:pt x="58531" y="811"/>
                  </a:lnTo>
                  <a:lnTo>
                    <a:pt x="60841" y="811"/>
                  </a:lnTo>
                  <a:lnTo>
                    <a:pt x="60841" y="1"/>
                  </a:lnTo>
                  <a:close/>
                  <a:moveTo>
                    <a:pt x="63032" y="1"/>
                  </a:moveTo>
                  <a:lnTo>
                    <a:pt x="63032" y="811"/>
                  </a:lnTo>
                  <a:lnTo>
                    <a:pt x="65342" y="811"/>
                  </a:lnTo>
                  <a:lnTo>
                    <a:pt x="65342" y="1"/>
                  </a:lnTo>
                  <a:close/>
                  <a:moveTo>
                    <a:pt x="67533" y="1"/>
                  </a:moveTo>
                  <a:lnTo>
                    <a:pt x="67533" y="811"/>
                  </a:lnTo>
                  <a:lnTo>
                    <a:pt x="69842" y="811"/>
                  </a:lnTo>
                  <a:lnTo>
                    <a:pt x="69842" y="1"/>
                  </a:lnTo>
                  <a:close/>
                  <a:moveTo>
                    <a:pt x="72033" y="1"/>
                  </a:moveTo>
                  <a:lnTo>
                    <a:pt x="72033" y="811"/>
                  </a:lnTo>
                  <a:lnTo>
                    <a:pt x="74343" y="811"/>
                  </a:lnTo>
                  <a:lnTo>
                    <a:pt x="74343" y="1"/>
                  </a:lnTo>
                  <a:close/>
                  <a:moveTo>
                    <a:pt x="76534" y="1"/>
                  </a:moveTo>
                  <a:lnTo>
                    <a:pt x="76534" y="811"/>
                  </a:lnTo>
                  <a:lnTo>
                    <a:pt x="78844" y="811"/>
                  </a:lnTo>
                  <a:lnTo>
                    <a:pt x="78844" y="1"/>
                  </a:lnTo>
                  <a:close/>
                  <a:moveTo>
                    <a:pt x="81034" y="1"/>
                  </a:moveTo>
                  <a:lnTo>
                    <a:pt x="81034" y="811"/>
                  </a:lnTo>
                  <a:lnTo>
                    <a:pt x="83344" y="811"/>
                  </a:lnTo>
                  <a:lnTo>
                    <a:pt x="83344" y="1"/>
                  </a:lnTo>
                  <a:close/>
                  <a:moveTo>
                    <a:pt x="85535" y="1"/>
                  </a:moveTo>
                  <a:lnTo>
                    <a:pt x="85535" y="811"/>
                  </a:lnTo>
                  <a:lnTo>
                    <a:pt x="87845" y="811"/>
                  </a:lnTo>
                  <a:lnTo>
                    <a:pt x="87845" y="1"/>
                  </a:lnTo>
                  <a:close/>
                  <a:moveTo>
                    <a:pt x="90047" y="1"/>
                  </a:moveTo>
                  <a:lnTo>
                    <a:pt x="90047" y="811"/>
                  </a:lnTo>
                  <a:lnTo>
                    <a:pt x="92357" y="811"/>
                  </a:lnTo>
                  <a:lnTo>
                    <a:pt x="92357" y="1"/>
                  </a:lnTo>
                  <a:close/>
                  <a:moveTo>
                    <a:pt x="94548" y="1"/>
                  </a:moveTo>
                  <a:lnTo>
                    <a:pt x="94548" y="811"/>
                  </a:lnTo>
                  <a:lnTo>
                    <a:pt x="96858" y="811"/>
                  </a:lnTo>
                  <a:lnTo>
                    <a:pt x="96858" y="1"/>
                  </a:lnTo>
                  <a:close/>
                  <a:moveTo>
                    <a:pt x="99048" y="1"/>
                  </a:moveTo>
                  <a:lnTo>
                    <a:pt x="99048" y="811"/>
                  </a:lnTo>
                  <a:lnTo>
                    <a:pt x="101358" y="811"/>
                  </a:lnTo>
                  <a:lnTo>
                    <a:pt x="101358" y="1"/>
                  </a:lnTo>
                  <a:close/>
                  <a:moveTo>
                    <a:pt x="103549" y="1"/>
                  </a:moveTo>
                  <a:lnTo>
                    <a:pt x="103549" y="811"/>
                  </a:lnTo>
                  <a:lnTo>
                    <a:pt x="105859" y="811"/>
                  </a:lnTo>
                  <a:lnTo>
                    <a:pt x="105859" y="1"/>
                  </a:lnTo>
                  <a:close/>
                  <a:moveTo>
                    <a:pt x="108050" y="1"/>
                  </a:moveTo>
                  <a:lnTo>
                    <a:pt x="108050" y="811"/>
                  </a:lnTo>
                  <a:lnTo>
                    <a:pt x="110359" y="811"/>
                  </a:lnTo>
                  <a:lnTo>
                    <a:pt x="110359" y="1"/>
                  </a:lnTo>
                  <a:close/>
                  <a:moveTo>
                    <a:pt x="112550" y="1"/>
                  </a:moveTo>
                  <a:lnTo>
                    <a:pt x="112550" y="811"/>
                  </a:lnTo>
                  <a:lnTo>
                    <a:pt x="114860" y="811"/>
                  </a:lnTo>
                  <a:lnTo>
                    <a:pt x="114860" y="1"/>
                  </a:lnTo>
                  <a:close/>
                  <a:moveTo>
                    <a:pt x="117051" y="1"/>
                  </a:moveTo>
                  <a:lnTo>
                    <a:pt x="117051" y="811"/>
                  </a:lnTo>
                  <a:lnTo>
                    <a:pt x="119361" y="811"/>
                  </a:lnTo>
                  <a:lnTo>
                    <a:pt x="119361" y="1"/>
                  </a:lnTo>
                  <a:close/>
                  <a:moveTo>
                    <a:pt x="121551" y="1"/>
                  </a:moveTo>
                  <a:lnTo>
                    <a:pt x="121551" y="811"/>
                  </a:lnTo>
                  <a:lnTo>
                    <a:pt x="123861" y="811"/>
                  </a:lnTo>
                  <a:lnTo>
                    <a:pt x="123861" y="1"/>
                  </a:lnTo>
                  <a:close/>
                  <a:moveTo>
                    <a:pt x="126052" y="1"/>
                  </a:moveTo>
                  <a:lnTo>
                    <a:pt x="126052" y="811"/>
                  </a:lnTo>
                  <a:lnTo>
                    <a:pt x="128362" y="811"/>
                  </a:lnTo>
                  <a:lnTo>
                    <a:pt x="128362" y="1"/>
                  </a:lnTo>
                  <a:close/>
                  <a:moveTo>
                    <a:pt x="130564" y="1"/>
                  </a:moveTo>
                  <a:lnTo>
                    <a:pt x="130564" y="811"/>
                  </a:lnTo>
                  <a:lnTo>
                    <a:pt x="132862" y="811"/>
                  </a:lnTo>
                  <a:lnTo>
                    <a:pt x="132862" y="1"/>
                  </a:lnTo>
                  <a:close/>
                  <a:moveTo>
                    <a:pt x="135065" y="1"/>
                  </a:moveTo>
                  <a:lnTo>
                    <a:pt x="135065" y="811"/>
                  </a:lnTo>
                  <a:lnTo>
                    <a:pt x="137375" y="811"/>
                  </a:lnTo>
                  <a:lnTo>
                    <a:pt x="137375" y="1"/>
                  </a:lnTo>
                  <a:close/>
                  <a:moveTo>
                    <a:pt x="139565" y="1"/>
                  </a:moveTo>
                  <a:lnTo>
                    <a:pt x="139565" y="811"/>
                  </a:lnTo>
                  <a:lnTo>
                    <a:pt x="141875" y="811"/>
                  </a:lnTo>
                  <a:lnTo>
                    <a:pt x="141875" y="1"/>
                  </a:lnTo>
                  <a:close/>
                  <a:moveTo>
                    <a:pt x="144066" y="1"/>
                  </a:moveTo>
                  <a:lnTo>
                    <a:pt x="144066" y="811"/>
                  </a:lnTo>
                  <a:lnTo>
                    <a:pt x="146376" y="811"/>
                  </a:lnTo>
                  <a:lnTo>
                    <a:pt x="146376" y="1"/>
                  </a:lnTo>
                  <a:close/>
                  <a:moveTo>
                    <a:pt x="148567" y="1"/>
                  </a:moveTo>
                  <a:lnTo>
                    <a:pt x="148567" y="811"/>
                  </a:lnTo>
                  <a:lnTo>
                    <a:pt x="150876" y="811"/>
                  </a:lnTo>
                  <a:lnTo>
                    <a:pt x="150876" y="1"/>
                  </a:lnTo>
                  <a:close/>
                  <a:moveTo>
                    <a:pt x="153067" y="1"/>
                  </a:moveTo>
                  <a:lnTo>
                    <a:pt x="153067" y="811"/>
                  </a:lnTo>
                  <a:lnTo>
                    <a:pt x="155377" y="811"/>
                  </a:lnTo>
                  <a:lnTo>
                    <a:pt x="155377" y="1"/>
                  </a:lnTo>
                  <a:close/>
                  <a:moveTo>
                    <a:pt x="157568" y="1"/>
                  </a:moveTo>
                  <a:lnTo>
                    <a:pt x="157568" y="811"/>
                  </a:lnTo>
                  <a:lnTo>
                    <a:pt x="159877" y="811"/>
                  </a:lnTo>
                  <a:lnTo>
                    <a:pt x="159877" y="1"/>
                  </a:lnTo>
                  <a:close/>
                  <a:moveTo>
                    <a:pt x="162068" y="1"/>
                  </a:moveTo>
                  <a:lnTo>
                    <a:pt x="162068" y="811"/>
                  </a:lnTo>
                  <a:lnTo>
                    <a:pt x="164378" y="811"/>
                  </a:lnTo>
                  <a:lnTo>
                    <a:pt x="164378" y="1"/>
                  </a:lnTo>
                  <a:close/>
                  <a:moveTo>
                    <a:pt x="166569" y="1"/>
                  </a:moveTo>
                  <a:lnTo>
                    <a:pt x="166569" y="811"/>
                  </a:lnTo>
                  <a:lnTo>
                    <a:pt x="168879" y="811"/>
                  </a:lnTo>
                  <a:lnTo>
                    <a:pt x="168879" y="1"/>
                  </a:lnTo>
                  <a:close/>
                  <a:moveTo>
                    <a:pt x="171081" y="1"/>
                  </a:moveTo>
                  <a:lnTo>
                    <a:pt x="171081" y="811"/>
                  </a:lnTo>
                  <a:lnTo>
                    <a:pt x="173379" y="811"/>
                  </a:lnTo>
                  <a:lnTo>
                    <a:pt x="173379" y="1"/>
                  </a:lnTo>
                  <a:close/>
                  <a:moveTo>
                    <a:pt x="175582" y="1"/>
                  </a:moveTo>
                  <a:lnTo>
                    <a:pt x="175582" y="811"/>
                  </a:lnTo>
                  <a:lnTo>
                    <a:pt x="177892" y="811"/>
                  </a:lnTo>
                  <a:lnTo>
                    <a:pt x="177892" y="1"/>
                  </a:lnTo>
                  <a:close/>
                  <a:moveTo>
                    <a:pt x="180082" y="1"/>
                  </a:moveTo>
                  <a:lnTo>
                    <a:pt x="180082" y="811"/>
                  </a:lnTo>
                  <a:lnTo>
                    <a:pt x="182392" y="811"/>
                  </a:lnTo>
                  <a:lnTo>
                    <a:pt x="182392" y="1"/>
                  </a:lnTo>
                  <a:close/>
                  <a:moveTo>
                    <a:pt x="184583" y="1"/>
                  </a:moveTo>
                  <a:lnTo>
                    <a:pt x="184583" y="811"/>
                  </a:lnTo>
                  <a:lnTo>
                    <a:pt x="186893" y="811"/>
                  </a:lnTo>
                  <a:lnTo>
                    <a:pt x="186893" y="1"/>
                  </a:lnTo>
                  <a:close/>
                  <a:moveTo>
                    <a:pt x="189084" y="1"/>
                  </a:moveTo>
                  <a:lnTo>
                    <a:pt x="189084" y="811"/>
                  </a:lnTo>
                  <a:lnTo>
                    <a:pt x="191393" y="811"/>
                  </a:lnTo>
                  <a:lnTo>
                    <a:pt x="191393" y="1"/>
                  </a:lnTo>
                  <a:close/>
                  <a:moveTo>
                    <a:pt x="193584" y="1"/>
                  </a:moveTo>
                  <a:lnTo>
                    <a:pt x="193584" y="811"/>
                  </a:lnTo>
                  <a:lnTo>
                    <a:pt x="195894" y="811"/>
                  </a:lnTo>
                  <a:lnTo>
                    <a:pt x="195894" y="1"/>
                  </a:lnTo>
                  <a:close/>
                  <a:moveTo>
                    <a:pt x="198085" y="1"/>
                  </a:moveTo>
                  <a:lnTo>
                    <a:pt x="198085" y="811"/>
                  </a:lnTo>
                  <a:lnTo>
                    <a:pt x="200394" y="811"/>
                  </a:lnTo>
                  <a:lnTo>
                    <a:pt x="200394" y="1"/>
                  </a:lnTo>
                  <a:close/>
                  <a:moveTo>
                    <a:pt x="202585" y="1"/>
                  </a:moveTo>
                  <a:lnTo>
                    <a:pt x="202585" y="811"/>
                  </a:lnTo>
                  <a:lnTo>
                    <a:pt x="204895" y="811"/>
                  </a:lnTo>
                  <a:lnTo>
                    <a:pt x="204895" y="1"/>
                  </a:lnTo>
                  <a:close/>
                  <a:moveTo>
                    <a:pt x="207086" y="1"/>
                  </a:moveTo>
                  <a:lnTo>
                    <a:pt x="207086" y="811"/>
                  </a:lnTo>
                  <a:lnTo>
                    <a:pt x="209396" y="811"/>
                  </a:lnTo>
                  <a:lnTo>
                    <a:pt x="209396" y="1"/>
                  </a:lnTo>
                  <a:close/>
                  <a:moveTo>
                    <a:pt x="211598" y="1"/>
                  </a:moveTo>
                  <a:lnTo>
                    <a:pt x="211598" y="811"/>
                  </a:lnTo>
                  <a:lnTo>
                    <a:pt x="213896" y="811"/>
                  </a:lnTo>
                  <a:lnTo>
                    <a:pt x="213896" y="1"/>
                  </a:lnTo>
                  <a:close/>
                  <a:moveTo>
                    <a:pt x="216099" y="1"/>
                  </a:moveTo>
                  <a:lnTo>
                    <a:pt x="216099" y="811"/>
                  </a:lnTo>
                  <a:lnTo>
                    <a:pt x="218409" y="811"/>
                  </a:lnTo>
                  <a:lnTo>
                    <a:pt x="218409" y="1"/>
                  </a:lnTo>
                  <a:close/>
                  <a:moveTo>
                    <a:pt x="220599" y="1"/>
                  </a:moveTo>
                  <a:lnTo>
                    <a:pt x="220599" y="811"/>
                  </a:lnTo>
                  <a:lnTo>
                    <a:pt x="222909" y="811"/>
                  </a:lnTo>
                  <a:lnTo>
                    <a:pt x="222909" y="1"/>
                  </a:lnTo>
                  <a:close/>
                  <a:moveTo>
                    <a:pt x="225100" y="1"/>
                  </a:moveTo>
                  <a:lnTo>
                    <a:pt x="225100" y="811"/>
                  </a:lnTo>
                  <a:lnTo>
                    <a:pt x="227410" y="811"/>
                  </a:lnTo>
                  <a:lnTo>
                    <a:pt x="227410" y="1"/>
                  </a:lnTo>
                  <a:close/>
                  <a:moveTo>
                    <a:pt x="229600" y="1"/>
                  </a:moveTo>
                  <a:lnTo>
                    <a:pt x="229600" y="811"/>
                  </a:lnTo>
                  <a:lnTo>
                    <a:pt x="231910" y="811"/>
                  </a:lnTo>
                  <a:lnTo>
                    <a:pt x="231910" y="1"/>
                  </a:lnTo>
                  <a:close/>
                  <a:moveTo>
                    <a:pt x="234101" y="1"/>
                  </a:moveTo>
                  <a:lnTo>
                    <a:pt x="234101" y="811"/>
                  </a:lnTo>
                  <a:lnTo>
                    <a:pt x="236411" y="811"/>
                  </a:lnTo>
                  <a:lnTo>
                    <a:pt x="236411" y="1"/>
                  </a:lnTo>
                  <a:close/>
                  <a:moveTo>
                    <a:pt x="238614" y="1"/>
                  </a:moveTo>
                  <a:lnTo>
                    <a:pt x="238590" y="811"/>
                  </a:lnTo>
                  <a:cubicBezTo>
                    <a:pt x="239340" y="834"/>
                    <a:pt x="240102" y="906"/>
                    <a:pt x="240840" y="1013"/>
                  </a:cubicBezTo>
                  <a:lnTo>
                    <a:pt x="240959" y="215"/>
                  </a:lnTo>
                  <a:cubicBezTo>
                    <a:pt x="240197" y="96"/>
                    <a:pt x="239399" y="25"/>
                    <a:pt x="238614" y="1"/>
                  </a:cubicBezTo>
                  <a:close/>
                  <a:moveTo>
                    <a:pt x="243150" y="715"/>
                  </a:moveTo>
                  <a:lnTo>
                    <a:pt x="242924" y="1489"/>
                  </a:lnTo>
                  <a:cubicBezTo>
                    <a:pt x="243638" y="1704"/>
                    <a:pt x="244352" y="1966"/>
                    <a:pt x="245031" y="2275"/>
                  </a:cubicBezTo>
                  <a:lnTo>
                    <a:pt x="245364" y="1537"/>
                  </a:lnTo>
                  <a:cubicBezTo>
                    <a:pt x="244650" y="1215"/>
                    <a:pt x="243900" y="942"/>
                    <a:pt x="243150" y="715"/>
                  </a:cubicBezTo>
                  <a:close/>
                  <a:moveTo>
                    <a:pt x="247353" y="2597"/>
                  </a:moveTo>
                  <a:lnTo>
                    <a:pt x="246924" y="3287"/>
                  </a:lnTo>
                  <a:cubicBezTo>
                    <a:pt x="247555" y="3680"/>
                    <a:pt x="248174" y="4121"/>
                    <a:pt x="248758" y="4597"/>
                  </a:cubicBezTo>
                  <a:lnTo>
                    <a:pt x="249270" y="3966"/>
                  </a:lnTo>
                  <a:cubicBezTo>
                    <a:pt x="248662" y="3466"/>
                    <a:pt x="248019" y="3013"/>
                    <a:pt x="247353" y="2597"/>
                  </a:cubicBezTo>
                  <a:close/>
                  <a:moveTo>
                    <a:pt x="250901" y="5502"/>
                  </a:moveTo>
                  <a:lnTo>
                    <a:pt x="250317" y="6061"/>
                  </a:lnTo>
                  <a:cubicBezTo>
                    <a:pt x="250829" y="6609"/>
                    <a:pt x="251306" y="7192"/>
                    <a:pt x="251734" y="7800"/>
                  </a:cubicBezTo>
                  <a:lnTo>
                    <a:pt x="252401" y="7335"/>
                  </a:lnTo>
                  <a:cubicBezTo>
                    <a:pt x="251937" y="6692"/>
                    <a:pt x="251437" y="6085"/>
                    <a:pt x="250901" y="5502"/>
                  </a:cubicBezTo>
                  <a:close/>
                  <a:moveTo>
                    <a:pt x="253580" y="9240"/>
                  </a:moveTo>
                  <a:lnTo>
                    <a:pt x="252853" y="9621"/>
                  </a:lnTo>
                  <a:cubicBezTo>
                    <a:pt x="253211" y="10288"/>
                    <a:pt x="253520" y="10979"/>
                    <a:pt x="253782" y="11681"/>
                  </a:cubicBezTo>
                  <a:lnTo>
                    <a:pt x="254532" y="11395"/>
                  </a:lnTo>
                  <a:cubicBezTo>
                    <a:pt x="254270" y="10657"/>
                    <a:pt x="253949" y="9931"/>
                    <a:pt x="253580" y="9240"/>
                  </a:cubicBezTo>
                  <a:close/>
                  <a:moveTo>
                    <a:pt x="255175" y="13550"/>
                  </a:moveTo>
                  <a:lnTo>
                    <a:pt x="254377" y="13729"/>
                  </a:lnTo>
                  <a:cubicBezTo>
                    <a:pt x="254544" y="14455"/>
                    <a:pt x="254663" y="15205"/>
                    <a:pt x="254723" y="15955"/>
                  </a:cubicBezTo>
                  <a:lnTo>
                    <a:pt x="255532" y="15884"/>
                  </a:lnTo>
                  <a:cubicBezTo>
                    <a:pt x="255473" y="15098"/>
                    <a:pt x="255342" y="14312"/>
                    <a:pt x="255175" y="13550"/>
                  </a:cubicBezTo>
                  <a:close/>
                  <a:moveTo>
                    <a:pt x="254794" y="18110"/>
                  </a:moveTo>
                  <a:lnTo>
                    <a:pt x="254794" y="20420"/>
                  </a:lnTo>
                  <a:lnTo>
                    <a:pt x="255604" y="20420"/>
                  </a:lnTo>
                  <a:lnTo>
                    <a:pt x="255604" y="18110"/>
                  </a:lnTo>
                  <a:close/>
                  <a:moveTo>
                    <a:pt x="254794" y="22611"/>
                  </a:moveTo>
                  <a:lnTo>
                    <a:pt x="254794" y="24921"/>
                  </a:lnTo>
                  <a:lnTo>
                    <a:pt x="255604" y="24921"/>
                  </a:lnTo>
                  <a:lnTo>
                    <a:pt x="255604" y="22611"/>
                  </a:lnTo>
                  <a:close/>
                  <a:moveTo>
                    <a:pt x="254794" y="27111"/>
                  </a:moveTo>
                  <a:lnTo>
                    <a:pt x="254794" y="29421"/>
                  </a:lnTo>
                  <a:lnTo>
                    <a:pt x="255604" y="29421"/>
                  </a:lnTo>
                  <a:lnTo>
                    <a:pt x="255604" y="27111"/>
                  </a:lnTo>
                  <a:close/>
                  <a:moveTo>
                    <a:pt x="254794" y="31612"/>
                  </a:moveTo>
                  <a:lnTo>
                    <a:pt x="254794" y="33922"/>
                  </a:lnTo>
                  <a:lnTo>
                    <a:pt x="255604" y="33922"/>
                  </a:lnTo>
                  <a:lnTo>
                    <a:pt x="255604" y="31612"/>
                  </a:lnTo>
                  <a:close/>
                  <a:moveTo>
                    <a:pt x="254794" y="36113"/>
                  </a:moveTo>
                  <a:lnTo>
                    <a:pt x="254794" y="38422"/>
                  </a:lnTo>
                  <a:lnTo>
                    <a:pt x="255604" y="38422"/>
                  </a:lnTo>
                  <a:lnTo>
                    <a:pt x="255604" y="36113"/>
                  </a:lnTo>
                  <a:close/>
                  <a:moveTo>
                    <a:pt x="254794" y="40613"/>
                  </a:moveTo>
                  <a:lnTo>
                    <a:pt x="254794" y="42923"/>
                  </a:lnTo>
                  <a:lnTo>
                    <a:pt x="255604" y="42923"/>
                  </a:lnTo>
                  <a:lnTo>
                    <a:pt x="255604" y="40613"/>
                  </a:lnTo>
                  <a:close/>
                  <a:moveTo>
                    <a:pt x="254794" y="45126"/>
                  </a:moveTo>
                  <a:lnTo>
                    <a:pt x="254794" y="47423"/>
                  </a:lnTo>
                  <a:lnTo>
                    <a:pt x="255604" y="47423"/>
                  </a:lnTo>
                  <a:lnTo>
                    <a:pt x="255604" y="45126"/>
                  </a:lnTo>
                  <a:close/>
                  <a:moveTo>
                    <a:pt x="254794" y="49626"/>
                  </a:moveTo>
                  <a:lnTo>
                    <a:pt x="254794" y="51936"/>
                  </a:lnTo>
                  <a:lnTo>
                    <a:pt x="255604" y="51936"/>
                  </a:lnTo>
                  <a:lnTo>
                    <a:pt x="255604" y="49626"/>
                  </a:lnTo>
                  <a:close/>
                  <a:moveTo>
                    <a:pt x="254794" y="54127"/>
                  </a:moveTo>
                  <a:lnTo>
                    <a:pt x="254794" y="56436"/>
                  </a:lnTo>
                  <a:lnTo>
                    <a:pt x="255604" y="56436"/>
                  </a:lnTo>
                  <a:lnTo>
                    <a:pt x="255604" y="54127"/>
                  </a:lnTo>
                  <a:close/>
                  <a:moveTo>
                    <a:pt x="254794" y="58627"/>
                  </a:moveTo>
                  <a:lnTo>
                    <a:pt x="254794" y="60937"/>
                  </a:lnTo>
                  <a:lnTo>
                    <a:pt x="255604" y="60937"/>
                  </a:lnTo>
                  <a:lnTo>
                    <a:pt x="255604" y="58627"/>
                  </a:lnTo>
                  <a:close/>
                  <a:moveTo>
                    <a:pt x="254794" y="63128"/>
                  </a:moveTo>
                  <a:lnTo>
                    <a:pt x="254794" y="65438"/>
                  </a:lnTo>
                  <a:lnTo>
                    <a:pt x="255604" y="65438"/>
                  </a:lnTo>
                  <a:lnTo>
                    <a:pt x="255604" y="63128"/>
                  </a:lnTo>
                  <a:close/>
                  <a:moveTo>
                    <a:pt x="254794" y="67628"/>
                  </a:moveTo>
                  <a:lnTo>
                    <a:pt x="254794" y="69938"/>
                  </a:lnTo>
                  <a:lnTo>
                    <a:pt x="255604" y="69938"/>
                  </a:lnTo>
                  <a:lnTo>
                    <a:pt x="255604" y="67628"/>
                  </a:lnTo>
                  <a:close/>
                  <a:moveTo>
                    <a:pt x="254794" y="72129"/>
                  </a:moveTo>
                  <a:lnTo>
                    <a:pt x="254794" y="74439"/>
                  </a:lnTo>
                  <a:lnTo>
                    <a:pt x="255604" y="74439"/>
                  </a:lnTo>
                  <a:lnTo>
                    <a:pt x="255604" y="72129"/>
                  </a:lnTo>
                  <a:close/>
                  <a:moveTo>
                    <a:pt x="254794" y="76629"/>
                  </a:moveTo>
                  <a:lnTo>
                    <a:pt x="254794" y="78939"/>
                  </a:lnTo>
                  <a:lnTo>
                    <a:pt x="255604" y="78939"/>
                  </a:lnTo>
                  <a:lnTo>
                    <a:pt x="255604" y="76629"/>
                  </a:lnTo>
                  <a:close/>
                  <a:moveTo>
                    <a:pt x="254794" y="81130"/>
                  </a:moveTo>
                  <a:lnTo>
                    <a:pt x="254794" y="83440"/>
                  </a:lnTo>
                  <a:lnTo>
                    <a:pt x="255604" y="83440"/>
                  </a:lnTo>
                  <a:lnTo>
                    <a:pt x="255604" y="81130"/>
                  </a:lnTo>
                  <a:close/>
                  <a:moveTo>
                    <a:pt x="254794" y="85642"/>
                  </a:moveTo>
                  <a:lnTo>
                    <a:pt x="254794" y="87940"/>
                  </a:lnTo>
                  <a:lnTo>
                    <a:pt x="255604" y="87940"/>
                  </a:lnTo>
                  <a:lnTo>
                    <a:pt x="255604" y="85642"/>
                  </a:lnTo>
                  <a:close/>
                  <a:moveTo>
                    <a:pt x="254794" y="90143"/>
                  </a:moveTo>
                  <a:lnTo>
                    <a:pt x="254794" y="92453"/>
                  </a:lnTo>
                  <a:lnTo>
                    <a:pt x="255604" y="92453"/>
                  </a:lnTo>
                  <a:lnTo>
                    <a:pt x="255604" y="90143"/>
                  </a:lnTo>
                  <a:close/>
                  <a:moveTo>
                    <a:pt x="254794" y="94644"/>
                  </a:moveTo>
                  <a:lnTo>
                    <a:pt x="254794" y="96953"/>
                  </a:lnTo>
                  <a:lnTo>
                    <a:pt x="255604" y="96953"/>
                  </a:lnTo>
                  <a:lnTo>
                    <a:pt x="255604" y="94644"/>
                  </a:lnTo>
                  <a:close/>
                  <a:moveTo>
                    <a:pt x="254794" y="99144"/>
                  </a:moveTo>
                  <a:lnTo>
                    <a:pt x="254794" y="101454"/>
                  </a:lnTo>
                  <a:lnTo>
                    <a:pt x="255604" y="101454"/>
                  </a:lnTo>
                  <a:lnTo>
                    <a:pt x="255604" y="99144"/>
                  </a:lnTo>
                  <a:close/>
                  <a:moveTo>
                    <a:pt x="254794" y="103645"/>
                  </a:moveTo>
                  <a:lnTo>
                    <a:pt x="254794" y="105954"/>
                  </a:lnTo>
                  <a:lnTo>
                    <a:pt x="255604" y="105954"/>
                  </a:lnTo>
                  <a:lnTo>
                    <a:pt x="255604" y="1036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5;p22">
              <a:extLst>
                <a:ext uri="{FF2B5EF4-FFF2-40B4-BE49-F238E27FC236}">
                  <a16:creationId xmlns:a16="http://schemas.microsoft.com/office/drawing/2014/main" id="{CF6B0313-F537-AECE-2727-39FEECE7D307}"/>
                </a:ext>
              </a:extLst>
            </p:cNvPr>
            <p:cNvSpPr/>
            <p:nvPr/>
          </p:nvSpPr>
          <p:spPr>
            <a:xfrm>
              <a:off x="0" y="1420785"/>
              <a:ext cx="8502077" cy="3722639"/>
            </a:xfrm>
            <a:custGeom>
              <a:avLst/>
              <a:gdLst/>
              <a:ahLst/>
              <a:cxnLst/>
              <a:rect l="l" t="t" r="r" b="b"/>
              <a:pathLst>
                <a:path w="266189" h="116551" extrusionOk="0">
                  <a:moveTo>
                    <a:pt x="1" y="0"/>
                  </a:moveTo>
                  <a:lnTo>
                    <a:pt x="1" y="452"/>
                  </a:lnTo>
                  <a:lnTo>
                    <a:pt x="241174" y="452"/>
                  </a:lnTo>
                  <a:cubicBezTo>
                    <a:pt x="254711" y="452"/>
                    <a:pt x="265724" y="11478"/>
                    <a:pt x="265724" y="25015"/>
                  </a:cubicBezTo>
                  <a:lnTo>
                    <a:pt x="265724" y="116550"/>
                  </a:lnTo>
                  <a:lnTo>
                    <a:pt x="266189" y="116550"/>
                  </a:lnTo>
                  <a:lnTo>
                    <a:pt x="266189" y="25015"/>
                  </a:lnTo>
                  <a:cubicBezTo>
                    <a:pt x="266189" y="11216"/>
                    <a:pt x="254961" y="0"/>
                    <a:pt x="241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6;p22">
              <a:extLst>
                <a:ext uri="{FF2B5EF4-FFF2-40B4-BE49-F238E27FC236}">
                  <a16:creationId xmlns:a16="http://schemas.microsoft.com/office/drawing/2014/main" id="{8B979F91-1BDC-4B76-05F4-1C066F98568C}"/>
                </a:ext>
              </a:extLst>
            </p:cNvPr>
            <p:cNvSpPr/>
            <p:nvPr/>
          </p:nvSpPr>
          <p:spPr>
            <a:xfrm>
              <a:off x="0" y="1893474"/>
              <a:ext cx="8029397" cy="3249959"/>
            </a:xfrm>
            <a:custGeom>
              <a:avLst/>
              <a:gdLst/>
              <a:ahLst/>
              <a:cxnLst/>
              <a:rect l="l" t="t" r="r" b="b"/>
              <a:pathLst>
                <a:path w="251390" h="101752" extrusionOk="0">
                  <a:moveTo>
                    <a:pt x="1" y="0"/>
                  </a:moveTo>
                  <a:lnTo>
                    <a:pt x="1" y="453"/>
                  </a:lnTo>
                  <a:lnTo>
                    <a:pt x="242483" y="453"/>
                  </a:lnTo>
                  <a:cubicBezTo>
                    <a:pt x="247139" y="453"/>
                    <a:pt x="250925" y="4251"/>
                    <a:pt x="250925" y="8906"/>
                  </a:cubicBezTo>
                  <a:lnTo>
                    <a:pt x="250925" y="101751"/>
                  </a:lnTo>
                  <a:lnTo>
                    <a:pt x="251389" y="101751"/>
                  </a:lnTo>
                  <a:lnTo>
                    <a:pt x="251389" y="8906"/>
                  </a:lnTo>
                  <a:cubicBezTo>
                    <a:pt x="251389" y="3989"/>
                    <a:pt x="247389" y="0"/>
                    <a:pt x="242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341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Context"/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- Test</a:t>
            </a:r>
            <a:endParaRPr dirty="0"/>
          </a:p>
        </p:txBody>
      </p:sp>
      <p:sp>
        <p:nvSpPr>
          <p:cNvPr id="3" name="Google Shape;204;p16">
            <a:extLst>
              <a:ext uri="{FF2B5EF4-FFF2-40B4-BE49-F238E27FC236}">
                <a16:creationId xmlns:a16="http://schemas.microsoft.com/office/drawing/2014/main" id="{E58474DD-0732-E8FE-12F2-D7B4BD74312F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oogle Shape;447;p22">
            <a:extLst>
              <a:ext uri="{FF2B5EF4-FFF2-40B4-BE49-F238E27FC236}">
                <a16:creationId xmlns:a16="http://schemas.microsoft.com/office/drawing/2014/main" id="{FA3C375B-C64C-B9DB-033F-9F8771BEB11D}"/>
              </a:ext>
            </a:extLst>
          </p:cNvPr>
          <p:cNvGrpSpPr/>
          <p:nvPr/>
        </p:nvGrpSpPr>
        <p:grpSpPr>
          <a:xfrm>
            <a:off x="8265638" y="106"/>
            <a:ext cx="544992" cy="5143394"/>
            <a:chOff x="6205618" y="0"/>
            <a:chExt cx="544992" cy="5143394"/>
          </a:xfrm>
        </p:grpSpPr>
        <p:sp>
          <p:nvSpPr>
            <p:cNvPr id="4" name="Google Shape;448;p22">
              <a:extLst>
                <a:ext uri="{FF2B5EF4-FFF2-40B4-BE49-F238E27FC236}">
                  <a16:creationId xmlns:a16="http://schemas.microsoft.com/office/drawing/2014/main" id="{D3241E3A-F507-A20B-42CA-102EED8B2AD6}"/>
                </a:ext>
              </a:extLst>
            </p:cNvPr>
            <p:cNvSpPr/>
            <p:nvPr/>
          </p:nvSpPr>
          <p:spPr>
            <a:xfrm>
              <a:off x="6205618" y="0"/>
              <a:ext cx="544992" cy="5143394"/>
            </a:xfrm>
            <a:custGeom>
              <a:avLst/>
              <a:gdLst/>
              <a:ahLst/>
              <a:cxnLst/>
              <a:rect l="l" t="t" r="r" b="b"/>
              <a:pathLst>
                <a:path w="17063" h="161033" extrusionOk="0">
                  <a:moveTo>
                    <a:pt x="1" y="0"/>
                  </a:moveTo>
                  <a:cubicBezTo>
                    <a:pt x="13" y="191"/>
                    <a:pt x="25" y="381"/>
                    <a:pt x="25" y="572"/>
                  </a:cubicBezTo>
                  <a:lnTo>
                    <a:pt x="25" y="161032"/>
                  </a:lnTo>
                  <a:lnTo>
                    <a:pt x="17063" y="161032"/>
                  </a:lnTo>
                  <a:lnTo>
                    <a:pt x="17063" y="572"/>
                  </a:lnTo>
                  <a:cubicBezTo>
                    <a:pt x="17063" y="381"/>
                    <a:pt x="17051" y="191"/>
                    <a:pt x="1705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9;p22">
              <a:extLst>
                <a:ext uri="{FF2B5EF4-FFF2-40B4-BE49-F238E27FC236}">
                  <a16:creationId xmlns:a16="http://schemas.microsoft.com/office/drawing/2014/main" id="{FEC45510-859C-1387-BD89-F91109811217}"/>
                </a:ext>
              </a:extLst>
            </p:cNvPr>
            <p:cNvSpPr/>
            <p:nvPr/>
          </p:nvSpPr>
          <p:spPr>
            <a:xfrm>
              <a:off x="6464976" y="125495"/>
              <a:ext cx="26287" cy="4914448"/>
            </a:xfrm>
            <a:custGeom>
              <a:avLst/>
              <a:gdLst/>
              <a:ahLst/>
              <a:cxnLst/>
              <a:rect l="l" t="t" r="r" b="b"/>
              <a:pathLst>
                <a:path w="823" h="153865" extrusionOk="0">
                  <a:moveTo>
                    <a:pt x="1" y="0"/>
                  </a:moveTo>
                  <a:lnTo>
                    <a:pt x="13" y="2286"/>
                  </a:lnTo>
                  <a:lnTo>
                    <a:pt x="822" y="2286"/>
                  </a:lnTo>
                  <a:lnTo>
                    <a:pt x="811" y="0"/>
                  </a:lnTo>
                  <a:close/>
                  <a:moveTo>
                    <a:pt x="13" y="4453"/>
                  </a:moveTo>
                  <a:lnTo>
                    <a:pt x="13" y="6739"/>
                  </a:lnTo>
                  <a:lnTo>
                    <a:pt x="822" y="6739"/>
                  </a:lnTo>
                  <a:lnTo>
                    <a:pt x="822" y="4453"/>
                  </a:lnTo>
                  <a:close/>
                  <a:moveTo>
                    <a:pt x="13" y="8918"/>
                  </a:moveTo>
                  <a:lnTo>
                    <a:pt x="13" y="11204"/>
                  </a:lnTo>
                  <a:lnTo>
                    <a:pt x="822" y="11204"/>
                  </a:lnTo>
                  <a:lnTo>
                    <a:pt x="822" y="8918"/>
                  </a:lnTo>
                  <a:close/>
                  <a:moveTo>
                    <a:pt x="13" y="13383"/>
                  </a:moveTo>
                  <a:lnTo>
                    <a:pt x="13" y="15669"/>
                  </a:lnTo>
                  <a:lnTo>
                    <a:pt x="822" y="15669"/>
                  </a:lnTo>
                  <a:lnTo>
                    <a:pt x="822" y="13383"/>
                  </a:lnTo>
                  <a:close/>
                  <a:moveTo>
                    <a:pt x="13" y="17836"/>
                  </a:moveTo>
                  <a:lnTo>
                    <a:pt x="13" y="20122"/>
                  </a:lnTo>
                  <a:lnTo>
                    <a:pt x="822" y="20122"/>
                  </a:lnTo>
                  <a:lnTo>
                    <a:pt x="822" y="17836"/>
                  </a:lnTo>
                  <a:close/>
                  <a:moveTo>
                    <a:pt x="13" y="22301"/>
                  </a:moveTo>
                  <a:lnTo>
                    <a:pt x="13" y="24587"/>
                  </a:lnTo>
                  <a:lnTo>
                    <a:pt x="822" y="24587"/>
                  </a:lnTo>
                  <a:lnTo>
                    <a:pt x="822" y="22301"/>
                  </a:lnTo>
                  <a:close/>
                  <a:moveTo>
                    <a:pt x="13" y="26754"/>
                  </a:moveTo>
                  <a:lnTo>
                    <a:pt x="13" y="29040"/>
                  </a:lnTo>
                  <a:lnTo>
                    <a:pt x="822" y="29040"/>
                  </a:lnTo>
                  <a:lnTo>
                    <a:pt x="822" y="26754"/>
                  </a:lnTo>
                  <a:close/>
                  <a:moveTo>
                    <a:pt x="13" y="31219"/>
                  </a:moveTo>
                  <a:lnTo>
                    <a:pt x="13" y="33505"/>
                  </a:lnTo>
                  <a:lnTo>
                    <a:pt x="822" y="33505"/>
                  </a:lnTo>
                  <a:lnTo>
                    <a:pt x="822" y="31219"/>
                  </a:lnTo>
                  <a:close/>
                  <a:moveTo>
                    <a:pt x="13" y="35671"/>
                  </a:moveTo>
                  <a:lnTo>
                    <a:pt x="13" y="37957"/>
                  </a:lnTo>
                  <a:lnTo>
                    <a:pt x="822" y="37957"/>
                  </a:lnTo>
                  <a:lnTo>
                    <a:pt x="822" y="35671"/>
                  </a:lnTo>
                  <a:close/>
                  <a:moveTo>
                    <a:pt x="13" y="40136"/>
                  </a:moveTo>
                  <a:lnTo>
                    <a:pt x="13" y="42422"/>
                  </a:lnTo>
                  <a:lnTo>
                    <a:pt x="822" y="42422"/>
                  </a:lnTo>
                  <a:lnTo>
                    <a:pt x="822" y="40136"/>
                  </a:lnTo>
                  <a:close/>
                  <a:moveTo>
                    <a:pt x="13" y="44589"/>
                  </a:moveTo>
                  <a:lnTo>
                    <a:pt x="13" y="46875"/>
                  </a:lnTo>
                  <a:lnTo>
                    <a:pt x="822" y="46875"/>
                  </a:lnTo>
                  <a:lnTo>
                    <a:pt x="822" y="44589"/>
                  </a:lnTo>
                  <a:close/>
                  <a:moveTo>
                    <a:pt x="13" y="49042"/>
                  </a:moveTo>
                  <a:lnTo>
                    <a:pt x="13" y="51328"/>
                  </a:lnTo>
                  <a:lnTo>
                    <a:pt x="822" y="51328"/>
                  </a:lnTo>
                  <a:lnTo>
                    <a:pt x="822" y="49042"/>
                  </a:lnTo>
                  <a:close/>
                  <a:moveTo>
                    <a:pt x="13" y="53507"/>
                  </a:moveTo>
                  <a:lnTo>
                    <a:pt x="13" y="55793"/>
                  </a:lnTo>
                  <a:lnTo>
                    <a:pt x="822" y="55793"/>
                  </a:lnTo>
                  <a:lnTo>
                    <a:pt x="822" y="53507"/>
                  </a:lnTo>
                  <a:close/>
                  <a:moveTo>
                    <a:pt x="13" y="57960"/>
                  </a:moveTo>
                  <a:lnTo>
                    <a:pt x="13" y="60246"/>
                  </a:lnTo>
                  <a:lnTo>
                    <a:pt x="822" y="60246"/>
                  </a:lnTo>
                  <a:lnTo>
                    <a:pt x="822" y="57960"/>
                  </a:lnTo>
                  <a:close/>
                  <a:moveTo>
                    <a:pt x="13" y="62425"/>
                  </a:moveTo>
                  <a:lnTo>
                    <a:pt x="13" y="64711"/>
                  </a:lnTo>
                  <a:lnTo>
                    <a:pt x="822" y="64711"/>
                  </a:lnTo>
                  <a:lnTo>
                    <a:pt x="822" y="62425"/>
                  </a:lnTo>
                  <a:close/>
                  <a:moveTo>
                    <a:pt x="13" y="66878"/>
                  </a:moveTo>
                  <a:lnTo>
                    <a:pt x="13" y="69152"/>
                  </a:lnTo>
                  <a:lnTo>
                    <a:pt x="822" y="69152"/>
                  </a:lnTo>
                  <a:lnTo>
                    <a:pt x="822" y="66878"/>
                  </a:lnTo>
                  <a:close/>
                  <a:moveTo>
                    <a:pt x="13" y="71319"/>
                  </a:moveTo>
                  <a:lnTo>
                    <a:pt x="13" y="73605"/>
                  </a:lnTo>
                  <a:lnTo>
                    <a:pt x="822" y="73605"/>
                  </a:lnTo>
                  <a:lnTo>
                    <a:pt x="822" y="71319"/>
                  </a:lnTo>
                  <a:close/>
                  <a:moveTo>
                    <a:pt x="13" y="75784"/>
                  </a:moveTo>
                  <a:lnTo>
                    <a:pt x="13" y="78070"/>
                  </a:lnTo>
                  <a:lnTo>
                    <a:pt x="822" y="78070"/>
                  </a:lnTo>
                  <a:lnTo>
                    <a:pt x="822" y="75784"/>
                  </a:lnTo>
                  <a:close/>
                  <a:moveTo>
                    <a:pt x="13" y="80248"/>
                  </a:moveTo>
                  <a:lnTo>
                    <a:pt x="13" y="82546"/>
                  </a:lnTo>
                  <a:lnTo>
                    <a:pt x="822" y="82546"/>
                  </a:lnTo>
                  <a:lnTo>
                    <a:pt x="822" y="80248"/>
                  </a:lnTo>
                  <a:close/>
                  <a:moveTo>
                    <a:pt x="13" y="84713"/>
                  </a:moveTo>
                  <a:lnTo>
                    <a:pt x="13" y="86999"/>
                  </a:lnTo>
                  <a:lnTo>
                    <a:pt x="822" y="86999"/>
                  </a:lnTo>
                  <a:lnTo>
                    <a:pt x="822" y="84713"/>
                  </a:lnTo>
                  <a:close/>
                  <a:moveTo>
                    <a:pt x="13" y="89178"/>
                  </a:moveTo>
                  <a:lnTo>
                    <a:pt x="13" y="91464"/>
                  </a:lnTo>
                  <a:lnTo>
                    <a:pt x="822" y="91464"/>
                  </a:lnTo>
                  <a:lnTo>
                    <a:pt x="822" y="89178"/>
                  </a:lnTo>
                  <a:close/>
                  <a:moveTo>
                    <a:pt x="13" y="93631"/>
                  </a:moveTo>
                  <a:lnTo>
                    <a:pt x="13" y="95917"/>
                  </a:lnTo>
                  <a:lnTo>
                    <a:pt x="822" y="95917"/>
                  </a:lnTo>
                  <a:lnTo>
                    <a:pt x="822" y="93631"/>
                  </a:lnTo>
                  <a:close/>
                  <a:moveTo>
                    <a:pt x="13" y="98096"/>
                  </a:moveTo>
                  <a:lnTo>
                    <a:pt x="13" y="100382"/>
                  </a:lnTo>
                  <a:lnTo>
                    <a:pt x="822" y="100382"/>
                  </a:lnTo>
                  <a:lnTo>
                    <a:pt x="822" y="98096"/>
                  </a:lnTo>
                  <a:close/>
                  <a:moveTo>
                    <a:pt x="13" y="102549"/>
                  </a:moveTo>
                  <a:lnTo>
                    <a:pt x="13" y="104835"/>
                  </a:lnTo>
                  <a:lnTo>
                    <a:pt x="822" y="104835"/>
                  </a:lnTo>
                  <a:lnTo>
                    <a:pt x="822" y="102549"/>
                  </a:lnTo>
                  <a:close/>
                  <a:moveTo>
                    <a:pt x="13" y="107002"/>
                  </a:moveTo>
                  <a:lnTo>
                    <a:pt x="13" y="109300"/>
                  </a:lnTo>
                  <a:lnTo>
                    <a:pt x="822" y="109300"/>
                  </a:lnTo>
                  <a:lnTo>
                    <a:pt x="822" y="107002"/>
                  </a:lnTo>
                  <a:close/>
                  <a:moveTo>
                    <a:pt x="13" y="111466"/>
                  </a:moveTo>
                  <a:lnTo>
                    <a:pt x="13" y="113752"/>
                  </a:lnTo>
                  <a:lnTo>
                    <a:pt x="822" y="113752"/>
                  </a:lnTo>
                  <a:lnTo>
                    <a:pt x="822" y="111466"/>
                  </a:lnTo>
                  <a:close/>
                  <a:moveTo>
                    <a:pt x="13" y="115919"/>
                  </a:moveTo>
                  <a:lnTo>
                    <a:pt x="13" y="118205"/>
                  </a:lnTo>
                  <a:lnTo>
                    <a:pt x="822" y="118205"/>
                  </a:lnTo>
                  <a:lnTo>
                    <a:pt x="822" y="115919"/>
                  </a:lnTo>
                  <a:close/>
                  <a:moveTo>
                    <a:pt x="13" y="120384"/>
                  </a:moveTo>
                  <a:lnTo>
                    <a:pt x="13" y="122670"/>
                  </a:lnTo>
                  <a:lnTo>
                    <a:pt x="822" y="122670"/>
                  </a:lnTo>
                  <a:lnTo>
                    <a:pt x="822" y="120384"/>
                  </a:lnTo>
                  <a:close/>
                  <a:moveTo>
                    <a:pt x="13" y="124837"/>
                  </a:moveTo>
                  <a:lnTo>
                    <a:pt x="13" y="127123"/>
                  </a:lnTo>
                  <a:lnTo>
                    <a:pt x="822" y="127123"/>
                  </a:lnTo>
                  <a:lnTo>
                    <a:pt x="822" y="124837"/>
                  </a:lnTo>
                  <a:close/>
                  <a:moveTo>
                    <a:pt x="13" y="129302"/>
                  </a:moveTo>
                  <a:lnTo>
                    <a:pt x="13" y="131588"/>
                  </a:lnTo>
                  <a:lnTo>
                    <a:pt x="822" y="131588"/>
                  </a:lnTo>
                  <a:lnTo>
                    <a:pt x="822" y="129302"/>
                  </a:lnTo>
                  <a:close/>
                  <a:moveTo>
                    <a:pt x="13" y="133755"/>
                  </a:moveTo>
                  <a:lnTo>
                    <a:pt x="13" y="136041"/>
                  </a:lnTo>
                  <a:lnTo>
                    <a:pt x="822" y="136041"/>
                  </a:lnTo>
                  <a:lnTo>
                    <a:pt x="822" y="133755"/>
                  </a:lnTo>
                  <a:close/>
                  <a:moveTo>
                    <a:pt x="13" y="138220"/>
                  </a:moveTo>
                  <a:lnTo>
                    <a:pt x="13" y="140506"/>
                  </a:lnTo>
                  <a:lnTo>
                    <a:pt x="822" y="140506"/>
                  </a:lnTo>
                  <a:lnTo>
                    <a:pt x="822" y="138220"/>
                  </a:lnTo>
                  <a:close/>
                  <a:moveTo>
                    <a:pt x="13" y="142673"/>
                  </a:moveTo>
                  <a:lnTo>
                    <a:pt x="13" y="144959"/>
                  </a:lnTo>
                  <a:lnTo>
                    <a:pt x="822" y="144959"/>
                  </a:lnTo>
                  <a:lnTo>
                    <a:pt x="822" y="142673"/>
                  </a:lnTo>
                  <a:close/>
                  <a:moveTo>
                    <a:pt x="13" y="147126"/>
                  </a:moveTo>
                  <a:lnTo>
                    <a:pt x="13" y="149412"/>
                  </a:lnTo>
                  <a:lnTo>
                    <a:pt x="822" y="149412"/>
                  </a:lnTo>
                  <a:lnTo>
                    <a:pt x="822" y="147126"/>
                  </a:lnTo>
                  <a:close/>
                  <a:moveTo>
                    <a:pt x="13" y="151579"/>
                  </a:moveTo>
                  <a:lnTo>
                    <a:pt x="13" y="153865"/>
                  </a:lnTo>
                  <a:lnTo>
                    <a:pt x="822" y="153865"/>
                  </a:lnTo>
                  <a:lnTo>
                    <a:pt x="822" y="15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0;p22">
              <a:extLst>
                <a:ext uri="{FF2B5EF4-FFF2-40B4-BE49-F238E27FC236}">
                  <a16:creationId xmlns:a16="http://schemas.microsoft.com/office/drawing/2014/main" id="{5C06E8ED-6A70-183E-19B8-29DA3E078285}"/>
                </a:ext>
              </a:extLst>
            </p:cNvPr>
            <p:cNvSpPr/>
            <p:nvPr/>
          </p:nvSpPr>
          <p:spPr>
            <a:xfrm>
              <a:off x="6707245" y="18621"/>
              <a:ext cx="15619" cy="5124773"/>
            </a:xfrm>
            <a:custGeom>
              <a:avLst/>
              <a:gdLst/>
              <a:ahLst/>
              <a:cxnLst/>
              <a:rect l="l" t="t" r="r" b="b"/>
              <a:pathLst>
                <a:path w="489" h="160450" extrusionOk="0">
                  <a:moveTo>
                    <a:pt x="0" y="1"/>
                  </a:moveTo>
                  <a:cubicBezTo>
                    <a:pt x="12" y="12633"/>
                    <a:pt x="12" y="36600"/>
                    <a:pt x="12" y="62627"/>
                  </a:cubicBezTo>
                  <a:cubicBezTo>
                    <a:pt x="12" y="99918"/>
                    <a:pt x="12" y="142185"/>
                    <a:pt x="24" y="160449"/>
                  </a:cubicBezTo>
                  <a:lnTo>
                    <a:pt x="488" y="160449"/>
                  </a:lnTo>
                  <a:cubicBezTo>
                    <a:pt x="476" y="142185"/>
                    <a:pt x="476" y="99918"/>
                    <a:pt x="476" y="62627"/>
                  </a:cubicBezTo>
                  <a:cubicBezTo>
                    <a:pt x="476" y="36600"/>
                    <a:pt x="465" y="12633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1;p22">
              <a:extLst>
                <a:ext uri="{FF2B5EF4-FFF2-40B4-BE49-F238E27FC236}">
                  <a16:creationId xmlns:a16="http://schemas.microsoft.com/office/drawing/2014/main" id="{E64CEA84-1742-A63E-4C23-7528795C8158}"/>
                </a:ext>
              </a:extLst>
            </p:cNvPr>
            <p:cNvSpPr/>
            <p:nvPr/>
          </p:nvSpPr>
          <p:spPr>
            <a:xfrm>
              <a:off x="6234524" y="18621"/>
              <a:ext cx="15619" cy="5124773"/>
            </a:xfrm>
            <a:custGeom>
              <a:avLst/>
              <a:gdLst/>
              <a:ahLst/>
              <a:cxnLst/>
              <a:rect l="l" t="t" r="r" b="b"/>
              <a:pathLst>
                <a:path w="489" h="160450" extrusionOk="0">
                  <a:moveTo>
                    <a:pt x="25" y="1"/>
                  </a:moveTo>
                  <a:cubicBezTo>
                    <a:pt x="1" y="30731"/>
                    <a:pt x="1" y="129707"/>
                    <a:pt x="25" y="160449"/>
                  </a:cubicBezTo>
                  <a:lnTo>
                    <a:pt x="489" y="160449"/>
                  </a:lnTo>
                  <a:cubicBezTo>
                    <a:pt x="465" y="129707"/>
                    <a:pt x="465" y="30743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 descr="A collection of road signs&#10;&#10;Description automatically generated with low confidence">
            <a:extLst>
              <a:ext uri="{FF2B5EF4-FFF2-40B4-BE49-F238E27FC236}">
                <a16:creationId xmlns:a16="http://schemas.microsoft.com/office/drawing/2014/main" id="{1740A3ED-4FA4-B155-2D28-7B3AB7E1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2441798" y="1440050"/>
            <a:ext cx="4262748" cy="3321329"/>
          </a:xfrm>
          <a:prstGeom prst="rect">
            <a:avLst/>
          </a:prstGeom>
        </p:spPr>
      </p:pic>
      <p:grpSp>
        <p:nvGrpSpPr>
          <p:cNvPr id="10" name="Google Shape;452;p22">
            <a:extLst>
              <a:ext uri="{FF2B5EF4-FFF2-40B4-BE49-F238E27FC236}">
                <a16:creationId xmlns:a16="http://schemas.microsoft.com/office/drawing/2014/main" id="{A4FD00C5-F4EA-E73A-C07B-0BF0EA4D0271}"/>
              </a:ext>
            </a:extLst>
          </p:cNvPr>
          <p:cNvGrpSpPr/>
          <p:nvPr/>
        </p:nvGrpSpPr>
        <p:grpSpPr>
          <a:xfrm rot="10800000">
            <a:off x="0" y="1392957"/>
            <a:ext cx="8287465" cy="3750437"/>
            <a:chOff x="0" y="1392996"/>
            <a:chExt cx="8529833" cy="3750437"/>
          </a:xfrm>
        </p:grpSpPr>
        <p:sp>
          <p:nvSpPr>
            <p:cNvPr id="11" name="Google Shape;453;p22">
              <a:extLst>
                <a:ext uri="{FF2B5EF4-FFF2-40B4-BE49-F238E27FC236}">
                  <a16:creationId xmlns:a16="http://schemas.microsoft.com/office/drawing/2014/main" id="{E7C6645E-37DA-DF59-ACAF-2648755EDC92}"/>
                </a:ext>
              </a:extLst>
            </p:cNvPr>
            <p:cNvSpPr/>
            <p:nvPr/>
          </p:nvSpPr>
          <p:spPr>
            <a:xfrm>
              <a:off x="0" y="1392996"/>
              <a:ext cx="8529833" cy="3750427"/>
            </a:xfrm>
            <a:custGeom>
              <a:avLst/>
              <a:gdLst/>
              <a:ahLst/>
              <a:cxnLst/>
              <a:rect l="l" t="t" r="r" b="b"/>
              <a:pathLst>
                <a:path w="267058" h="117421" extrusionOk="0">
                  <a:moveTo>
                    <a:pt x="1" y="1"/>
                  </a:moveTo>
                  <a:lnTo>
                    <a:pt x="1" y="17027"/>
                  </a:lnTo>
                  <a:lnTo>
                    <a:pt x="242198" y="17027"/>
                  </a:lnTo>
                  <a:cubicBezTo>
                    <a:pt x="246520" y="17027"/>
                    <a:pt x="250020" y="20539"/>
                    <a:pt x="250020" y="24849"/>
                  </a:cubicBezTo>
                  <a:lnTo>
                    <a:pt x="250020" y="117420"/>
                  </a:lnTo>
                  <a:lnTo>
                    <a:pt x="267058" y="117420"/>
                  </a:lnTo>
                  <a:lnTo>
                    <a:pt x="267058" y="24849"/>
                  </a:lnTo>
                  <a:cubicBezTo>
                    <a:pt x="267058" y="11121"/>
                    <a:pt x="255926" y="1"/>
                    <a:pt x="24219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54;p22">
              <a:extLst>
                <a:ext uri="{FF2B5EF4-FFF2-40B4-BE49-F238E27FC236}">
                  <a16:creationId xmlns:a16="http://schemas.microsoft.com/office/drawing/2014/main" id="{E2CF3B74-E0B7-1B68-CD28-FF2D35271D84}"/>
                </a:ext>
              </a:extLst>
            </p:cNvPr>
            <p:cNvSpPr/>
            <p:nvPr/>
          </p:nvSpPr>
          <p:spPr>
            <a:xfrm>
              <a:off x="106873" y="1651971"/>
              <a:ext cx="8163992" cy="3384203"/>
            </a:xfrm>
            <a:custGeom>
              <a:avLst/>
              <a:gdLst/>
              <a:ahLst/>
              <a:cxnLst/>
              <a:rect l="l" t="t" r="r" b="b"/>
              <a:pathLst>
                <a:path w="255604" h="105955" extrusionOk="0">
                  <a:moveTo>
                    <a:pt x="0" y="1"/>
                  </a:moveTo>
                  <a:lnTo>
                    <a:pt x="0" y="811"/>
                  </a:lnTo>
                  <a:lnTo>
                    <a:pt x="2310" y="811"/>
                  </a:lnTo>
                  <a:lnTo>
                    <a:pt x="2310" y="1"/>
                  </a:lnTo>
                  <a:close/>
                  <a:moveTo>
                    <a:pt x="4513" y="1"/>
                  </a:moveTo>
                  <a:lnTo>
                    <a:pt x="4513" y="811"/>
                  </a:lnTo>
                  <a:lnTo>
                    <a:pt x="6811" y="811"/>
                  </a:lnTo>
                  <a:lnTo>
                    <a:pt x="6811" y="1"/>
                  </a:lnTo>
                  <a:close/>
                  <a:moveTo>
                    <a:pt x="9013" y="1"/>
                  </a:moveTo>
                  <a:lnTo>
                    <a:pt x="9013" y="811"/>
                  </a:lnTo>
                  <a:lnTo>
                    <a:pt x="11323" y="811"/>
                  </a:lnTo>
                  <a:lnTo>
                    <a:pt x="11323" y="1"/>
                  </a:lnTo>
                  <a:close/>
                  <a:moveTo>
                    <a:pt x="13514" y="1"/>
                  </a:moveTo>
                  <a:lnTo>
                    <a:pt x="13514" y="811"/>
                  </a:lnTo>
                  <a:lnTo>
                    <a:pt x="15824" y="811"/>
                  </a:lnTo>
                  <a:lnTo>
                    <a:pt x="15824" y="1"/>
                  </a:lnTo>
                  <a:close/>
                  <a:moveTo>
                    <a:pt x="18015" y="1"/>
                  </a:moveTo>
                  <a:lnTo>
                    <a:pt x="18015" y="811"/>
                  </a:lnTo>
                  <a:lnTo>
                    <a:pt x="20324" y="811"/>
                  </a:lnTo>
                  <a:lnTo>
                    <a:pt x="20324" y="1"/>
                  </a:lnTo>
                  <a:close/>
                  <a:moveTo>
                    <a:pt x="22515" y="1"/>
                  </a:moveTo>
                  <a:lnTo>
                    <a:pt x="22515" y="811"/>
                  </a:lnTo>
                  <a:lnTo>
                    <a:pt x="24825" y="811"/>
                  </a:lnTo>
                  <a:lnTo>
                    <a:pt x="24825" y="1"/>
                  </a:lnTo>
                  <a:close/>
                  <a:moveTo>
                    <a:pt x="27016" y="1"/>
                  </a:moveTo>
                  <a:lnTo>
                    <a:pt x="27016" y="811"/>
                  </a:lnTo>
                  <a:lnTo>
                    <a:pt x="29325" y="811"/>
                  </a:lnTo>
                  <a:lnTo>
                    <a:pt x="29325" y="1"/>
                  </a:lnTo>
                  <a:close/>
                  <a:moveTo>
                    <a:pt x="31516" y="1"/>
                  </a:moveTo>
                  <a:lnTo>
                    <a:pt x="31516" y="811"/>
                  </a:lnTo>
                  <a:lnTo>
                    <a:pt x="33826" y="811"/>
                  </a:lnTo>
                  <a:lnTo>
                    <a:pt x="33826" y="1"/>
                  </a:lnTo>
                  <a:close/>
                  <a:moveTo>
                    <a:pt x="36017" y="1"/>
                  </a:moveTo>
                  <a:lnTo>
                    <a:pt x="36017" y="811"/>
                  </a:lnTo>
                  <a:lnTo>
                    <a:pt x="38327" y="811"/>
                  </a:lnTo>
                  <a:lnTo>
                    <a:pt x="38327" y="1"/>
                  </a:lnTo>
                  <a:close/>
                  <a:moveTo>
                    <a:pt x="40517" y="1"/>
                  </a:moveTo>
                  <a:lnTo>
                    <a:pt x="40517" y="811"/>
                  </a:lnTo>
                  <a:lnTo>
                    <a:pt x="42827" y="811"/>
                  </a:lnTo>
                  <a:lnTo>
                    <a:pt x="42827" y="1"/>
                  </a:lnTo>
                  <a:close/>
                  <a:moveTo>
                    <a:pt x="45030" y="1"/>
                  </a:moveTo>
                  <a:lnTo>
                    <a:pt x="45030" y="811"/>
                  </a:lnTo>
                  <a:lnTo>
                    <a:pt x="47328" y="811"/>
                  </a:lnTo>
                  <a:lnTo>
                    <a:pt x="47328" y="1"/>
                  </a:lnTo>
                  <a:close/>
                  <a:moveTo>
                    <a:pt x="49530" y="1"/>
                  </a:moveTo>
                  <a:lnTo>
                    <a:pt x="49530" y="811"/>
                  </a:lnTo>
                  <a:lnTo>
                    <a:pt x="51840" y="811"/>
                  </a:lnTo>
                  <a:lnTo>
                    <a:pt x="51840" y="1"/>
                  </a:lnTo>
                  <a:close/>
                  <a:moveTo>
                    <a:pt x="54031" y="1"/>
                  </a:moveTo>
                  <a:lnTo>
                    <a:pt x="54031" y="811"/>
                  </a:lnTo>
                  <a:lnTo>
                    <a:pt x="56341" y="811"/>
                  </a:lnTo>
                  <a:lnTo>
                    <a:pt x="56341" y="1"/>
                  </a:lnTo>
                  <a:close/>
                  <a:moveTo>
                    <a:pt x="58531" y="1"/>
                  </a:moveTo>
                  <a:lnTo>
                    <a:pt x="58531" y="811"/>
                  </a:lnTo>
                  <a:lnTo>
                    <a:pt x="60841" y="811"/>
                  </a:lnTo>
                  <a:lnTo>
                    <a:pt x="60841" y="1"/>
                  </a:lnTo>
                  <a:close/>
                  <a:moveTo>
                    <a:pt x="63032" y="1"/>
                  </a:moveTo>
                  <a:lnTo>
                    <a:pt x="63032" y="811"/>
                  </a:lnTo>
                  <a:lnTo>
                    <a:pt x="65342" y="811"/>
                  </a:lnTo>
                  <a:lnTo>
                    <a:pt x="65342" y="1"/>
                  </a:lnTo>
                  <a:close/>
                  <a:moveTo>
                    <a:pt x="67533" y="1"/>
                  </a:moveTo>
                  <a:lnTo>
                    <a:pt x="67533" y="811"/>
                  </a:lnTo>
                  <a:lnTo>
                    <a:pt x="69842" y="811"/>
                  </a:lnTo>
                  <a:lnTo>
                    <a:pt x="69842" y="1"/>
                  </a:lnTo>
                  <a:close/>
                  <a:moveTo>
                    <a:pt x="72033" y="1"/>
                  </a:moveTo>
                  <a:lnTo>
                    <a:pt x="72033" y="811"/>
                  </a:lnTo>
                  <a:lnTo>
                    <a:pt x="74343" y="811"/>
                  </a:lnTo>
                  <a:lnTo>
                    <a:pt x="74343" y="1"/>
                  </a:lnTo>
                  <a:close/>
                  <a:moveTo>
                    <a:pt x="76534" y="1"/>
                  </a:moveTo>
                  <a:lnTo>
                    <a:pt x="76534" y="811"/>
                  </a:lnTo>
                  <a:lnTo>
                    <a:pt x="78844" y="811"/>
                  </a:lnTo>
                  <a:lnTo>
                    <a:pt x="78844" y="1"/>
                  </a:lnTo>
                  <a:close/>
                  <a:moveTo>
                    <a:pt x="81034" y="1"/>
                  </a:moveTo>
                  <a:lnTo>
                    <a:pt x="81034" y="811"/>
                  </a:lnTo>
                  <a:lnTo>
                    <a:pt x="83344" y="811"/>
                  </a:lnTo>
                  <a:lnTo>
                    <a:pt x="83344" y="1"/>
                  </a:lnTo>
                  <a:close/>
                  <a:moveTo>
                    <a:pt x="85535" y="1"/>
                  </a:moveTo>
                  <a:lnTo>
                    <a:pt x="85535" y="811"/>
                  </a:lnTo>
                  <a:lnTo>
                    <a:pt x="87845" y="811"/>
                  </a:lnTo>
                  <a:lnTo>
                    <a:pt x="87845" y="1"/>
                  </a:lnTo>
                  <a:close/>
                  <a:moveTo>
                    <a:pt x="90047" y="1"/>
                  </a:moveTo>
                  <a:lnTo>
                    <a:pt x="90047" y="811"/>
                  </a:lnTo>
                  <a:lnTo>
                    <a:pt x="92357" y="811"/>
                  </a:lnTo>
                  <a:lnTo>
                    <a:pt x="92357" y="1"/>
                  </a:lnTo>
                  <a:close/>
                  <a:moveTo>
                    <a:pt x="94548" y="1"/>
                  </a:moveTo>
                  <a:lnTo>
                    <a:pt x="94548" y="811"/>
                  </a:lnTo>
                  <a:lnTo>
                    <a:pt x="96858" y="811"/>
                  </a:lnTo>
                  <a:lnTo>
                    <a:pt x="96858" y="1"/>
                  </a:lnTo>
                  <a:close/>
                  <a:moveTo>
                    <a:pt x="99048" y="1"/>
                  </a:moveTo>
                  <a:lnTo>
                    <a:pt x="99048" y="811"/>
                  </a:lnTo>
                  <a:lnTo>
                    <a:pt x="101358" y="811"/>
                  </a:lnTo>
                  <a:lnTo>
                    <a:pt x="101358" y="1"/>
                  </a:lnTo>
                  <a:close/>
                  <a:moveTo>
                    <a:pt x="103549" y="1"/>
                  </a:moveTo>
                  <a:lnTo>
                    <a:pt x="103549" y="811"/>
                  </a:lnTo>
                  <a:lnTo>
                    <a:pt x="105859" y="811"/>
                  </a:lnTo>
                  <a:lnTo>
                    <a:pt x="105859" y="1"/>
                  </a:lnTo>
                  <a:close/>
                  <a:moveTo>
                    <a:pt x="108050" y="1"/>
                  </a:moveTo>
                  <a:lnTo>
                    <a:pt x="108050" y="811"/>
                  </a:lnTo>
                  <a:lnTo>
                    <a:pt x="110359" y="811"/>
                  </a:lnTo>
                  <a:lnTo>
                    <a:pt x="110359" y="1"/>
                  </a:lnTo>
                  <a:close/>
                  <a:moveTo>
                    <a:pt x="112550" y="1"/>
                  </a:moveTo>
                  <a:lnTo>
                    <a:pt x="112550" y="811"/>
                  </a:lnTo>
                  <a:lnTo>
                    <a:pt x="114860" y="811"/>
                  </a:lnTo>
                  <a:lnTo>
                    <a:pt x="114860" y="1"/>
                  </a:lnTo>
                  <a:close/>
                  <a:moveTo>
                    <a:pt x="117051" y="1"/>
                  </a:moveTo>
                  <a:lnTo>
                    <a:pt x="117051" y="811"/>
                  </a:lnTo>
                  <a:lnTo>
                    <a:pt x="119361" y="811"/>
                  </a:lnTo>
                  <a:lnTo>
                    <a:pt x="119361" y="1"/>
                  </a:lnTo>
                  <a:close/>
                  <a:moveTo>
                    <a:pt x="121551" y="1"/>
                  </a:moveTo>
                  <a:lnTo>
                    <a:pt x="121551" y="811"/>
                  </a:lnTo>
                  <a:lnTo>
                    <a:pt x="123861" y="811"/>
                  </a:lnTo>
                  <a:lnTo>
                    <a:pt x="123861" y="1"/>
                  </a:lnTo>
                  <a:close/>
                  <a:moveTo>
                    <a:pt x="126052" y="1"/>
                  </a:moveTo>
                  <a:lnTo>
                    <a:pt x="126052" y="811"/>
                  </a:lnTo>
                  <a:lnTo>
                    <a:pt x="128362" y="811"/>
                  </a:lnTo>
                  <a:lnTo>
                    <a:pt x="128362" y="1"/>
                  </a:lnTo>
                  <a:close/>
                  <a:moveTo>
                    <a:pt x="130564" y="1"/>
                  </a:moveTo>
                  <a:lnTo>
                    <a:pt x="130564" y="811"/>
                  </a:lnTo>
                  <a:lnTo>
                    <a:pt x="132862" y="811"/>
                  </a:lnTo>
                  <a:lnTo>
                    <a:pt x="132862" y="1"/>
                  </a:lnTo>
                  <a:close/>
                  <a:moveTo>
                    <a:pt x="135065" y="1"/>
                  </a:moveTo>
                  <a:lnTo>
                    <a:pt x="135065" y="811"/>
                  </a:lnTo>
                  <a:lnTo>
                    <a:pt x="137375" y="811"/>
                  </a:lnTo>
                  <a:lnTo>
                    <a:pt x="137375" y="1"/>
                  </a:lnTo>
                  <a:close/>
                  <a:moveTo>
                    <a:pt x="139565" y="1"/>
                  </a:moveTo>
                  <a:lnTo>
                    <a:pt x="139565" y="811"/>
                  </a:lnTo>
                  <a:lnTo>
                    <a:pt x="141875" y="811"/>
                  </a:lnTo>
                  <a:lnTo>
                    <a:pt x="141875" y="1"/>
                  </a:lnTo>
                  <a:close/>
                  <a:moveTo>
                    <a:pt x="144066" y="1"/>
                  </a:moveTo>
                  <a:lnTo>
                    <a:pt x="144066" y="811"/>
                  </a:lnTo>
                  <a:lnTo>
                    <a:pt x="146376" y="811"/>
                  </a:lnTo>
                  <a:lnTo>
                    <a:pt x="146376" y="1"/>
                  </a:lnTo>
                  <a:close/>
                  <a:moveTo>
                    <a:pt x="148567" y="1"/>
                  </a:moveTo>
                  <a:lnTo>
                    <a:pt x="148567" y="811"/>
                  </a:lnTo>
                  <a:lnTo>
                    <a:pt x="150876" y="811"/>
                  </a:lnTo>
                  <a:lnTo>
                    <a:pt x="150876" y="1"/>
                  </a:lnTo>
                  <a:close/>
                  <a:moveTo>
                    <a:pt x="153067" y="1"/>
                  </a:moveTo>
                  <a:lnTo>
                    <a:pt x="153067" y="811"/>
                  </a:lnTo>
                  <a:lnTo>
                    <a:pt x="155377" y="811"/>
                  </a:lnTo>
                  <a:lnTo>
                    <a:pt x="155377" y="1"/>
                  </a:lnTo>
                  <a:close/>
                  <a:moveTo>
                    <a:pt x="157568" y="1"/>
                  </a:moveTo>
                  <a:lnTo>
                    <a:pt x="157568" y="811"/>
                  </a:lnTo>
                  <a:lnTo>
                    <a:pt x="159877" y="811"/>
                  </a:lnTo>
                  <a:lnTo>
                    <a:pt x="159877" y="1"/>
                  </a:lnTo>
                  <a:close/>
                  <a:moveTo>
                    <a:pt x="162068" y="1"/>
                  </a:moveTo>
                  <a:lnTo>
                    <a:pt x="162068" y="811"/>
                  </a:lnTo>
                  <a:lnTo>
                    <a:pt x="164378" y="811"/>
                  </a:lnTo>
                  <a:lnTo>
                    <a:pt x="164378" y="1"/>
                  </a:lnTo>
                  <a:close/>
                  <a:moveTo>
                    <a:pt x="166569" y="1"/>
                  </a:moveTo>
                  <a:lnTo>
                    <a:pt x="166569" y="811"/>
                  </a:lnTo>
                  <a:lnTo>
                    <a:pt x="168879" y="811"/>
                  </a:lnTo>
                  <a:lnTo>
                    <a:pt x="168879" y="1"/>
                  </a:lnTo>
                  <a:close/>
                  <a:moveTo>
                    <a:pt x="171081" y="1"/>
                  </a:moveTo>
                  <a:lnTo>
                    <a:pt x="171081" y="811"/>
                  </a:lnTo>
                  <a:lnTo>
                    <a:pt x="173379" y="811"/>
                  </a:lnTo>
                  <a:lnTo>
                    <a:pt x="173379" y="1"/>
                  </a:lnTo>
                  <a:close/>
                  <a:moveTo>
                    <a:pt x="175582" y="1"/>
                  </a:moveTo>
                  <a:lnTo>
                    <a:pt x="175582" y="811"/>
                  </a:lnTo>
                  <a:lnTo>
                    <a:pt x="177892" y="811"/>
                  </a:lnTo>
                  <a:lnTo>
                    <a:pt x="177892" y="1"/>
                  </a:lnTo>
                  <a:close/>
                  <a:moveTo>
                    <a:pt x="180082" y="1"/>
                  </a:moveTo>
                  <a:lnTo>
                    <a:pt x="180082" y="811"/>
                  </a:lnTo>
                  <a:lnTo>
                    <a:pt x="182392" y="811"/>
                  </a:lnTo>
                  <a:lnTo>
                    <a:pt x="182392" y="1"/>
                  </a:lnTo>
                  <a:close/>
                  <a:moveTo>
                    <a:pt x="184583" y="1"/>
                  </a:moveTo>
                  <a:lnTo>
                    <a:pt x="184583" y="811"/>
                  </a:lnTo>
                  <a:lnTo>
                    <a:pt x="186893" y="811"/>
                  </a:lnTo>
                  <a:lnTo>
                    <a:pt x="186893" y="1"/>
                  </a:lnTo>
                  <a:close/>
                  <a:moveTo>
                    <a:pt x="189084" y="1"/>
                  </a:moveTo>
                  <a:lnTo>
                    <a:pt x="189084" y="811"/>
                  </a:lnTo>
                  <a:lnTo>
                    <a:pt x="191393" y="811"/>
                  </a:lnTo>
                  <a:lnTo>
                    <a:pt x="191393" y="1"/>
                  </a:lnTo>
                  <a:close/>
                  <a:moveTo>
                    <a:pt x="193584" y="1"/>
                  </a:moveTo>
                  <a:lnTo>
                    <a:pt x="193584" y="811"/>
                  </a:lnTo>
                  <a:lnTo>
                    <a:pt x="195894" y="811"/>
                  </a:lnTo>
                  <a:lnTo>
                    <a:pt x="195894" y="1"/>
                  </a:lnTo>
                  <a:close/>
                  <a:moveTo>
                    <a:pt x="198085" y="1"/>
                  </a:moveTo>
                  <a:lnTo>
                    <a:pt x="198085" y="811"/>
                  </a:lnTo>
                  <a:lnTo>
                    <a:pt x="200394" y="811"/>
                  </a:lnTo>
                  <a:lnTo>
                    <a:pt x="200394" y="1"/>
                  </a:lnTo>
                  <a:close/>
                  <a:moveTo>
                    <a:pt x="202585" y="1"/>
                  </a:moveTo>
                  <a:lnTo>
                    <a:pt x="202585" y="811"/>
                  </a:lnTo>
                  <a:lnTo>
                    <a:pt x="204895" y="811"/>
                  </a:lnTo>
                  <a:lnTo>
                    <a:pt x="204895" y="1"/>
                  </a:lnTo>
                  <a:close/>
                  <a:moveTo>
                    <a:pt x="207086" y="1"/>
                  </a:moveTo>
                  <a:lnTo>
                    <a:pt x="207086" y="811"/>
                  </a:lnTo>
                  <a:lnTo>
                    <a:pt x="209396" y="811"/>
                  </a:lnTo>
                  <a:lnTo>
                    <a:pt x="209396" y="1"/>
                  </a:lnTo>
                  <a:close/>
                  <a:moveTo>
                    <a:pt x="211598" y="1"/>
                  </a:moveTo>
                  <a:lnTo>
                    <a:pt x="211598" y="811"/>
                  </a:lnTo>
                  <a:lnTo>
                    <a:pt x="213896" y="811"/>
                  </a:lnTo>
                  <a:lnTo>
                    <a:pt x="213896" y="1"/>
                  </a:lnTo>
                  <a:close/>
                  <a:moveTo>
                    <a:pt x="216099" y="1"/>
                  </a:moveTo>
                  <a:lnTo>
                    <a:pt x="216099" y="811"/>
                  </a:lnTo>
                  <a:lnTo>
                    <a:pt x="218409" y="811"/>
                  </a:lnTo>
                  <a:lnTo>
                    <a:pt x="218409" y="1"/>
                  </a:lnTo>
                  <a:close/>
                  <a:moveTo>
                    <a:pt x="220599" y="1"/>
                  </a:moveTo>
                  <a:lnTo>
                    <a:pt x="220599" y="811"/>
                  </a:lnTo>
                  <a:lnTo>
                    <a:pt x="222909" y="811"/>
                  </a:lnTo>
                  <a:lnTo>
                    <a:pt x="222909" y="1"/>
                  </a:lnTo>
                  <a:close/>
                  <a:moveTo>
                    <a:pt x="225100" y="1"/>
                  </a:moveTo>
                  <a:lnTo>
                    <a:pt x="225100" y="811"/>
                  </a:lnTo>
                  <a:lnTo>
                    <a:pt x="227410" y="811"/>
                  </a:lnTo>
                  <a:lnTo>
                    <a:pt x="227410" y="1"/>
                  </a:lnTo>
                  <a:close/>
                  <a:moveTo>
                    <a:pt x="229600" y="1"/>
                  </a:moveTo>
                  <a:lnTo>
                    <a:pt x="229600" y="811"/>
                  </a:lnTo>
                  <a:lnTo>
                    <a:pt x="231910" y="811"/>
                  </a:lnTo>
                  <a:lnTo>
                    <a:pt x="231910" y="1"/>
                  </a:lnTo>
                  <a:close/>
                  <a:moveTo>
                    <a:pt x="234101" y="1"/>
                  </a:moveTo>
                  <a:lnTo>
                    <a:pt x="234101" y="811"/>
                  </a:lnTo>
                  <a:lnTo>
                    <a:pt x="236411" y="811"/>
                  </a:lnTo>
                  <a:lnTo>
                    <a:pt x="236411" y="1"/>
                  </a:lnTo>
                  <a:close/>
                  <a:moveTo>
                    <a:pt x="238614" y="1"/>
                  </a:moveTo>
                  <a:lnTo>
                    <a:pt x="238590" y="811"/>
                  </a:lnTo>
                  <a:cubicBezTo>
                    <a:pt x="239340" y="834"/>
                    <a:pt x="240102" y="906"/>
                    <a:pt x="240840" y="1013"/>
                  </a:cubicBezTo>
                  <a:lnTo>
                    <a:pt x="240959" y="215"/>
                  </a:lnTo>
                  <a:cubicBezTo>
                    <a:pt x="240197" y="96"/>
                    <a:pt x="239399" y="25"/>
                    <a:pt x="238614" y="1"/>
                  </a:cubicBezTo>
                  <a:close/>
                  <a:moveTo>
                    <a:pt x="243150" y="715"/>
                  </a:moveTo>
                  <a:lnTo>
                    <a:pt x="242924" y="1489"/>
                  </a:lnTo>
                  <a:cubicBezTo>
                    <a:pt x="243638" y="1704"/>
                    <a:pt x="244352" y="1966"/>
                    <a:pt x="245031" y="2275"/>
                  </a:cubicBezTo>
                  <a:lnTo>
                    <a:pt x="245364" y="1537"/>
                  </a:lnTo>
                  <a:cubicBezTo>
                    <a:pt x="244650" y="1215"/>
                    <a:pt x="243900" y="942"/>
                    <a:pt x="243150" y="715"/>
                  </a:cubicBezTo>
                  <a:close/>
                  <a:moveTo>
                    <a:pt x="247353" y="2597"/>
                  </a:moveTo>
                  <a:lnTo>
                    <a:pt x="246924" y="3287"/>
                  </a:lnTo>
                  <a:cubicBezTo>
                    <a:pt x="247555" y="3680"/>
                    <a:pt x="248174" y="4121"/>
                    <a:pt x="248758" y="4597"/>
                  </a:cubicBezTo>
                  <a:lnTo>
                    <a:pt x="249270" y="3966"/>
                  </a:lnTo>
                  <a:cubicBezTo>
                    <a:pt x="248662" y="3466"/>
                    <a:pt x="248019" y="3013"/>
                    <a:pt x="247353" y="2597"/>
                  </a:cubicBezTo>
                  <a:close/>
                  <a:moveTo>
                    <a:pt x="250901" y="5502"/>
                  </a:moveTo>
                  <a:lnTo>
                    <a:pt x="250317" y="6061"/>
                  </a:lnTo>
                  <a:cubicBezTo>
                    <a:pt x="250829" y="6609"/>
                    <a:pt x="251306" y="7192"/>
                    <a:pt x="251734" y="7800"/>
                  </a:cubicBezTo>
                  <a:lnTo>
                    <a:pt x="252401" y="7335"/>
                  </a:lnTo>
                  <a:cubicBezTo>
                    <a:pt x="251937" y="6692"/>
                    <a:pt x="251437" y="6085"/>
                    <a:pt x="250901" y="5502"/>
                  </a:cubicBezTo>
                  <a:close/>
                  <a:moveTo>
                    <a:pt x="253580" y="9240"/>
                  </a:moveTo>
                  <a:lnTo>
                    <a:pt x="252853" y="9621"/>
                  </a:lnTo>
                  <a:cubicBezTo>
                    <a:pt x="253211" y="10288"/>
                    <a:pt x="253520" y="10979"/>
                    <a:pt x="253782" y="11681"/>
                  </a:cubicBezTo>
                  <a:lnTo>
                    <a:pt x="254532" y="11395"/>
                  </a:lnTo>
                  <a:cubicBezTo>
                    <a:pt x="254270" y="10657"/>
                    <a:pt x="253949" y="9931"/>
                    <a:pt x="253580" y="9240"/>
                  </a:cubicBezTo>
                  <a:close/>
                  <a:moveTo>
                    <a:pt x="255175" y="13550"/>
                  </a:moveTo>
                  <a:lnTo>
                    <a:pt x="254377" y="13729"/>
                  </a:lnTo>
                  <a:cubicBezTo>
                    <a:pt x="254544" y="14455"/>
                    <a:pt x="254663" y="15205"/>
                    <a:pt x="254723" y="15955"/>
                  </a:cubicBezTo>
                  <a:lnTo>
                    <a:pt x="255532" y="15884"/>
                  </a:lnTo>
                  <a:cubicBezTo>
                    <a:pt x="255473" y="15098"/>
                    <a:pt x="255342" y="14312"/>
                    <a:pt x="255175" y="13550"/>
                  </a:cubicBezTo>
                  <a:close/>
                  <a:moveTo>
                    <a:pt x="254794" y="18110"/>
                  </a:moveTo>
                  <a:lnTo>
                    <a:pt x="254794" y="20420"/>
                  </a:lnTo>
                  <a:lnTo>
                    <a:pt x="255604" y="20420"/>
                  </a:lnTo>
                  <a:lnTo>
                    <a:pt x="255604" y="18110"/>
                  </a:lnTo>
                  <a:close/>
                  <a:moveTo>
                    <a:pt x="254794" y="22611"/>
                  </a:moveTo>
                  <a:lnTo>
                    <a:pt x="254794" y="24921"/>
                  </a:lnTo>
                  <a:lnTo>
                    <a:pt x="255604" y="24921"/>
                  </a:lnTo>
                  <a:lnTo>
                    <a:pt x="255604" y="22611"/>
                  </a:lnTo>
                  <a:close/>
                  <a:moveTo>
                    <a:pt x="254794" y="27111"/>
                  </a:moveTo>
                  <a:lnTo>
                    <a:pt x="254794" y="29421"/>
                  </a:lnTo>
                  <a:lnTo>
                    <a:pt x="255604" y="29421"/>
                  </a:lnTo>
                  <a:lnTo>
                    <a:pt x="255604" y="27111"/>
                  </a:lnTo>
                  <a:close/>
                  <a:moveTo>
                    <a:pt x="254794" y="31612"/>
                  </a:moveTo>
                  <a:lnTo>
                    <a:pt x="254794" y="33922"/>
                  </a:lnTo>
                  <a:lnTo>
                    <a:pt x="255604" y="33922"/>
                  </a:lnTo>
                  <a:lnTo>
                    <a:pt x="255604" y="31612"/>
                  </a:lnTo>
                  <a:close/>
                  <a:moveTo>
                    <a:pt x="254794" y="36113"/>
                  </a:moveTo>
                  <a:lnTo>
                    <a:pt x="254794" y="38422"/>
                  </a:lnTo>
                  <a:lnTo>
                    <a:pt x="255604" y="38422"/>
                  </a:lnTo>
                  <a:lnTo>
                    <a:pt x="255604" y="36113"/>
                  </a:lnTo>
                  <a:close/>
                  <a:moveTo>
                    <a:pt x="254794" y="40613"/>
                  </a:moveTo>
                  <a:lnTo>
                    <a:pt x="254794" y="42923"/>
                  </a:lnTo>
                  <a:lnTo>
                    <a:pt x="255604" y="42923"/>
                  </a:lnTo>
                  <a:lnTo>
                    <a:pt x="255604" y="40613"/>
                  </a:lnTo>
                  <a:close/>
                  <a:moveTo>
                    <a:pt x="254794" y="45126"/>
                  </a:moveTo>
                  <a:lnTo>
                    <a:pt x="254794" y="47423"/>
                  </a:lnTo>
                  <a:lnTo>
                    <a:pt x="255604" y="47423"/>
                  </a:lnTo>
                  <a:lnTo>
                    <a:pt x="255604" y="45126"/>
                  </a:lnTo>
                  <a:close/>
                  <a:moveTo>
                    <a:pt x="254794" y="49626"/>
                  </a:moveTo>
                  <a:lnTo>
                    <a:pt x="254794" y="51936"/>
                  </a:lnTo>
                  <a:lnTo>
                    <a:pt x="255604" y="51936"/>
                  </a:lnTo>
                  <a:lnTo>
                    <a:pt x="255604" y="49626"/>
                  </a:lnTo>
                  <a:close/>
                  <a:moveTo>
                    <a:pt x="254794" y="54127"/>
                  </a:moveTo>
                  <a:lnTo>
                    <a:pt x="254794" y="56436"/>
                  </a:lnTo>
                  <a:lnTo>
                    <a:pt x="255604" y="56436"/>
                  </a:lnTo>
                  <a:lnTo>
                    <a:pt x="255604" y="54127"/>
                  </a:lnTo>
                  <a:close/>
                  <a:moveTo>
                    <a:pt x="254794" y="58627"/>
                  </a:moveTo>
                  <a:lnTo>
                    <a:pt x="254794" y="60937"/>
                  </a:lnTo>
                  <a:lnTo>
                    <a:pt x="255604" y="60937"/>
                  </a:lnTo>
                  <a:lnTo>
                    <a:pt x="255604" y="58627"/>
                  </a:lnTo>
                  <a:close/>
                  <a:moveTo>
                    <a:pt x="254794" y="63128"/>
                  </a:moveTo>
                  <a:lnTo>
                    <a:pt x="254794" y="65438"/>
                  </a:lnTo>
                  <a:lnTo>
                    <a:pt x="255604" y="65438"/>
                  </a:lnTo>
                  <a:lnTo>
                    <a:pt x="255604" y="63128"/>
                  </a:lnTo>
                  <a:close/>
                  <a:moveTo>
                    <a:pt x="254794" y="67628"/>
                  </a:moveTo>
                  <a:lnTo>
                    <a:pt x="254794" y="69938"/>
                  </a:lnTo>
                  <a:lnTo>
                    <a:pt x="255604" y="69938"/>
                  </a:lnTo>
                  <a:lnTo>
                    <a:pt x="255604" y="67628"/>
                  </a:lnTo>
                  <a:close/>
                  <a:moveTo>
                    <a:pt x="254794" y="72129"/>
                  </a:moveTo>
                  <a:lnTo>
                    <a:pt x="254794" y="74439"/>
                  </a:lnTo>
                  <a:lnTo>
                    <a:pt x="255604" y="74439"/>
                  </a:lnTo>
                  <a:lnTo>
                    <a:pt x="255604" y="72129"/>
                  </a:lnTo>
                  <a:close/>
                  <a:moveTo>
                    <a:pt x="254794" y="76629"/>
                  </a:moveTo>
                  <a:lnTo>
                    <a:pt x="254794" y="78939"/>
                  </a:lnTo>
                  <a:lnTo>
                    <a:pt x="255604" y="78939"/>
                  </a:lnTo>
                  <a:lnTo>
                    <a:pt x="255604" y="76629"/>
                  </a:lnTo>
                  <a:close/>
                  <a:moveTo>
                    <a:pt x="254794" y="81130"/>
                  </a:moveTo>
                  <a:lnTo>
                    <a:pt x="254794" y="83440"/>
                  </a:lnTo>
                  <a:lnTo>
                    <a:pt x="255604" y="83440"/>
                  </a:lnTo>
                  <a:lnTo>
                    <a:pt x="255604" y="81130"/>
                  </a:lnTo>
                  <a:close/>
                  <a:moveTo>
                    <a:pt x="254794" y="85642"/>
                  </a:moveTo>
                  <a:lnTo>
                    <a:pt x="254794" y="87940"/>
                  </a:lnTo>
                  <a:lnTo>
                    <a:pt x="255604" y="87940"/>
                  </a:lnTo>
                  <a:lnTo>
                    <a:pt x="255604" y="85642"/>
                  </a:lnTo>
                  <a:close/>
                  <a:moveTo>
                    <a:pt x="254794" y="90143"/>
                  </a:moveTo>
                  <a:lnTo>
                    <a:pt x="254794" y="92453"/>
                  </a:lnTo>
                  <a:lnTo>
                    <a:pt x="255604" y="92453"/>
                  </a:lnTo>
                  <a:lnTo>
                    <a:pt x="255604" y="90143"/>
                  </a:lnTo>
                  <a:close/>
                  <a:moveTo>
                    <a:pt x="254794" y="94644"/>
                  </a:moveTo>
                  <a:lnTo>
                    <a:pt x="254794" y="96953"/>
                  </a:lnTo>
                  <a:lnTo>
                    <a:pt x="255604" y="96953"/>
                  </a:lnTo>
                  <a:lnTo>
                    <a:pt x="255604" y="94644"/>
                  </a:lnTo>
                  <a:close/>
                  <a:moveTo>
                    <a:pt x="254794" y="99144"/>
                  </a:moveTo>
                  <a:lnTo>
                    <a:pt x="254794" y="101454"/>
                  </a:lnTo>
                  <a:lnTo>
                    <a:pt x="255604" y="101454"/>
                  </a:lnTo>
                  <a:lnTo>
                    <a:pt x="255604" y="99144"/>
                  </a:lnTo>
                  <a:close/>
                  <a:moveTo>
                    <a:pt x="254794" y="103645"/>
                  </a:moveTo>
                  <a:lnTo>
                    <a:pt x="254794" y="105954"/>
                  </a:lnTo>
                  <a:lnTo>
                    <a:pt x="255604" y="105954"/>
                  </a:lnTo>
                  <a:lnTo>
                    <a:pt x="255604" y="1036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2">
              <a:extLst>
                <a:ext uri="{FF2B5EF4-FFF2-40B4-BE49-F238E27FC236}">
                  <a16:creationId xmlns:a16="http://schemas.microsoft.com/office/drawing/2014/main" id="{39EF55B0-92BF-9D4C-27BE-F068CFB26188}"/>
                </a:ext>
              </a:extLst>
            </p:cNvPr>
            <p:cNvSpPr/>
            <p:nvPr/>
          </p:nvSpPr>
          <p:spPr>
            <a:xfrm>
              <a:off x="0" y="1420785"/>
              <a:ext cx="8502077" cy="3722639"/>
            </a:xfrm>
            <a:custGeom>
              <a:avLst/>
              <a:gdLst/>
              <a:ahLst/>
              <a:cxnLst/>
              <a:rect l="l" t="t" r="r" b="b"/>
              <a:pathLst>
                <a:path w="266189" h="116551" extrusionOk="0">
                  <a:moveTo>
                    <a:pt x="1" y="0"/>
                  </a:moveTo>
                  <a:lnTo>
                    <a:pt x="1" y="452"/>
                  </a:lnTo>
                  <a:lnTo>
                    <a:pt x="241174" y="452"/>
                  </a:lnTo>
                  <a:cubicBezTo>
                    <a:pt x="254711" y="452"/>
                    <a:pt x="265724" y="11478"/>
                    <a:pt x="265724" y="25015"/>
                  </a:cubicBezTo>
                  <a:lnTo>
                    <a:pt x="265724" y="116550"/>
                  </a:lnTo>
                  <a:lnTo>
                    <a:pt x="266189" y="116550"/>
                  </a:lnTo>
                  <a:lnTo>
                    <a:pt x="266189" y="25015"/>
                  </a:lnTo>
                  <a:cubicBezTo>
                    <a:pt x="266189" y="11216"/>
                    <a:pt x="254961" y="0"/>
                    <a:pt x="241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2">
              <a:extLst>
                <a:ext uri="{FF2B5EF4-FFF2-40B4-BE49-F238E27FC236}">
                  <a16:creationId xmlns:a16="http://schemas.microsoft.com/office/drawing/2014/main" id="{20764B02-0429-2C7D-9072-B1CC79F4A6FC}"/>
                </a:ext>
              </a:extLst>
            </p:cNvPr>
            <p:cNvSpPr/>
            <p:nvPr/>
          </p:nvSpPr>
          <p:spPr>
            <a:xfrm>
              <a:off x="0" y="1893474"/>
              <a:ext cx="8029397" cy="3249959"/>
            </a:xfrm>
            <a:custGeom>
              <a:avLst/>
              <a:gdLst/>
              <a:ahLst/>
              <a:cxnLst/>
              <a:rect l="l" t="t" r="r" b="b"/>
              <a:pathLst>
                <a:path w="251390" h="101752" extrusionOk="0">
                  <a:moveTo>
                    <a:pt x="1" y="0"/>
                  </a:moveTo>
                  <a:lnTo>
                    <a:pt x="1" y="453"/>
                  </a:lnTo>
                  <a:lnTo>
                    <a:pt x="242483" y="453"/>
                  </a:lnTo>
                  <a:cubicBezTo>
                    <a:pt x="247139" y="453"/>
                    <a:pt x="250925" y="4251"/>
                    <a:pt x="250925" y="8906"/>
                  </a:cubicBezTo>
                  <a:lnTo>
                    <a:pt x="250925" y="101751"/>
                  </a:lnTo>
                  <a:lnTo>
                    <a:pt x="251389" y="101751"/>
                  </a:lnTo>
                  <a:lnTo>
                    <a:pt x="251389" y="8906"/>
                  </a:lnTo>
                  <a:cubicBezTo>
                    <a:pt x="251389" y="3989"/>
                    <a:pt x="247389" y="0"/>
                    <a:pt x="242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2980546-7DC5-DE40-64B8-866A4DB21FCD}"/>
              </a:ext>
            </a:extLst>
          </p:cNvPr>
          <p:cNvSpPr txBox="1"/>
          <p:nvPr/>
        </p:nvSpPr>
        <p:spPr>
          <a:xfrm>
            <a:off x="1664793" y="2217807"/>
            <a:ext cx="6704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12631 images,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shuffled</a:t>
            </a:r>
          </a:p>
        </p:txBody>
      </p:sp>
      <p:grpSp>
        <p:nvGrpSpPr>
          <p:cNvPr id="17" name="Google Shape;452;p22">
            <a:extLst>
              <a:ext uri="{FF2B5EF4-FFF2-40B4-BE49-F238E27FC236}">
                <a16:creationId xmlns:a16="http://schemas.microsoft.com/office/drawing/2014/main" id="{5F6AC7BA-FCB8-FABA-726A-2F6E28A70FA4}"/>
              </a:ext>
            </a:extLst>
          </p:cNvPr>
          <p:cNvGrpSpPr/>
          <p:nvPr/>
        </p:nvGrpSpPr>
        <p:grpSpPr>
          <a:xfrm>
            <a:off x="-47298" y="5331106"/>
            <a:ext cx="8529833" cy="3750437"/>
            <a:chOff x="0" y="1392996"/>
            <a:chExt cx="8529833" cy="3750437"/>
          </a:xfrm>
        </p:grpSpPr>
        <p:sp>
          <p:nvSpPr>
            <p:cNvPr id="18" name="Google Shape;453;p22">
              <a:extLst>
                <a:ext uri="{FF2B5EF4-FFF2-40B4-BE49-F238E27FC236}">
                  <a16:creationId xmlns:a16="http://schemas.microsoft.com/office/drawing/2014/main" id="{9E08D414-507F-6ED6-E5FB-E89D48D42C6F}"/>
                </a:ext>
              </a:extLst>
            </p:cNvPr>
            <p:cNvSpPr/>
            <p:nvPr/>
          </p:nvSpPr>
          <p:spPr>
            <a:xfrm>
              <a:off x="0" y="1392996"/>
              <a:ext cx="8529833" cy="3750427"/>
            </a:xfrm>
            <a:custGeom>
              <a:avLst/>
              <a:gdLst/>
              <a:ahLst/>
              <a:cxnLst/>
              <a:rect l="l" t="t" r="r" b="b"/>
              <a:pathLst>
                <a:path w="267058" h="117421" extrusionOk="0">
                  <a:moveTo>
                    <a:pt x="1" y="1"/>
                  </a:moveTo>
                  <a:lnTo>
                    <a:pt x="1" y="17027"/>
                  </a:lnTo>
                  <a:lnTo>
                    <a:pt x="242198" y="17027"/>
                  </a:lnTo>
                  <a:cubicBezTo>
                    <a:pt x="246520" y="17027"/>
                    <a:pt x="250020" y="20539"/>
                    <a:pt x="250020" y="24849"/>
                  </a:cubicBezTo>
                  <a:lnTo>
                    <a:pt x="250020" y="117420"/>
                  </a:lnTo>
                  <a:lnTo>
                    <a:pt x="267058" y="117420"/>
                  </a:lnTo>
                  <a:lnTo>
                    <a:pt x="267058" y="24849"/>
                  </a:lnTo>
                  <a:cubicBezTo>
                    <a:pt x="267058" y="11121"/>
                    <a:pt x="255926" y="1"/>
                    <a:pt x="24219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4;p22">
              <a:extLst>
                <a:ext uri="{FF2B5EF4-FFF2-40B4-BE49-F238E27FC236}">
                  <a16:creationId xmlns:a16="http://schemas.microsoft.com/office/drawing/2014/main" id="{22A57F02-82D3-21F3-25E5-51D04F840675}"/>
                </a:ext>
              </a:extLst>
            </p:cNvPr>
            <p:cNvSpPr/>
            <p:nvPr/>
          </p:nvSpPr>
          <p:spPr>
            <a:xfrm>
              <a:off x="106873" y="1651971"/>
              <a:ext cx="8163992" cy="3384203"/>
            </a:xfrm>
            <a:custGeom>
              <a:avLst/>
              <a:gdLst/>
              <a:ahLst/>
              <a:cxnLst/>
              <a:rect l="l" t="t" r="r" b="b"/>
              <a:pathLst>
                <a:path w="255604" h="105955" extrusionOk="0">
                  <a:moveTo>
                    <a:pt x="0" y="1"/>
                  </a:moveTo>
                  <a:lnTo>
                    <a:pt x="0" y="811"/>
                  </a:lnTo>
                  <a:lnTo>
                    <a:pt x="2310" y="811"/>
                  </a:lnTo>
                  <a:lnTo>
                    <a:pt x="2310" y="1"/>
                  </a:lnTo>
                  <a:close/>
                  <a:moveTo>
                    <a:pt x="4513" y="1"/>
                  </a:moveTo>
                  <a:lnTo>
                    <a:pt x="4513" y="811"/>
                  </a:lnTo>
                  <a:lnTo>
                    <a:pt x="6811" y="811"/>
                  </a:lnTo>
                  <a:lnTo>
                    <a:pt x="6811" y="1"/>
                  </a:lnTo>
                  <a:close/>
                  <a:moveTo>
                    <a:pt x="9013" y="1"/>
                  </a:moveTo>
                  <a:lnTo>
                    <a:pt x="9013" y="811"/>
                  </a:lnTo>
                  <a:lnTo>
                    <a:pt x="11323" y="811"/>
                  </a:lnTo>
                  <a:lnTo>
                    <a:pt x="11323" y="1"/>
                  </a:lnTo>
                  <a:close/>
                  <a:moveTo>
                    <a:pt x="13514" y="1"/>
                  </a:moveTo>
                  <a:lnTo>
                    <a:pt x="13514" y="811"/>
                  </a:lnTo>
                  <a:lnTo>
                    <a:pt x="15824" y="811"/>
                  </a:lnTo>
                  <a:lnTo>
                    <a:pt x="15824" y="1"/>
                  </a:lnTo>
                  <a:close/>
                  <a:moveTo>
                    <a:pt x="18015" y="1"/>
                  </a:moveTo>
                  <a:lnTo>
                    <a:pt x="18015" y="811"/>
                  </a:lnTo>
                  <a:lnTo>
                    <a:pt x="20324" y="811"/>
                  </a:lnTo>
                  <a:lnTo>
                    <a:pt x="20324" y="1"/>
                  </a:lnTo>
                  <a:close/>
                  <a:moveTo>
                    <a:pt x="22515" y="1"/>
                  </a:moveTo>
                  <a:lnTo>
                    <a:pt x="22515" y="811"/>
                  </a:lnTo>
                  <a:lnTo>
                    <a:pt x="24825" y="811"/>
                  </a:lnTo>
                  <a:lnTo>
                    <a:pt x="24825" y="1"/>
                  </a:lnTo>
                  <a:close/>
                  <a:moveTo>
                    <a:pt x="27016" y="1"/>
                  </a:moveTo>
                  <a:lnTo>
                    <a:pt x="27016" y="811"/>
                  </a:lnTo>
                  <a:lnTo>
                    <a:pt x="29325" y="811"/>
                  </a:lnTo>
                  <a:lnTo>
                    <a:pt x="29325" y="1"/>
                  </a:lnTo>
                  <a:close/>
                  <a:moveTo>
                    <a:pt x="31516" y="1"/>
                  </a:moveTo>
                  <a:lnTo>
                    <a:pt x="31516" y="811"/>
                  </a:lnTo>
                  <a:lnTo>
                    <a:pt x="33826" y="811"/>
                  </a:lnTo>
                  <a:lnTo>
                    <a:pt x="33826" y="1"/>
                  </a:lnTo>
                  <a:close/>
                  <a:moveTo>
                    <a:pt x="36017" y="1"/>
                  </a:moveTo>
                  <a:lnTo>
                    <a:pt x="36017" y="811"/>
                  </a:lnTo>
                  <a:lnTo>
                    <a:pt x="38327" y="811"/>
                  </a:lnTo>
                  <a:lnTo>
                    <a:pt x="38327" y="1"/>
                  </a:lnTo>
                  <a:close/>
                  <a:moveTo>
                    <a:pt x="40517" y="1"/>
                  </a:moveTo>
                  <a:lnTo>
                    <a:pt x="40517" y="811"/>
                  </a:lnTo>
                  <a:lnTo>
                    <a:pt x="42827" y="811"/>
                  </a:lnTo>
                  <a:lnTo>
                    <a:pt x="42827" y="1"/>
                  </a:lnTo>
                  <a:close/>
                  <a:moveTo>
                    <a:pt x="45030" y="1"/>
                  </a:moveTo>
                  <a:lnTo>
                    <a:pt x="45030" y="811"/>
                  </a:lnTo>
                  <a:lnTo>
                    <a:pt x="47328" y="811"/>
                  </a:lnTo>
                  <a:lnTo>
                    <a:pt x="47328" y="1"/>
                  </a:lnTo>
                  <a:close/>
                  <a:moveTo>
                    <a:pt x="49530" y="1"/>
                  </a:moveTo>
                  <a:lnTo>
                    <a:pt x="49530" y="811"/>
                  </a:lnTo>
                  <a:lnTo>
                    <a:pt x="51840" y="811"/>
                  </a:lnTo>
                  <a:lnTo>
                    <a:pt x="51840" y="1"/>
                  </a:lnTo>
                  <a:close/>
                  <a:moveTo>
                    <a:pt x="54031" y="1"/>
                  </a:moveTo>
                  <a:lnTo>
                    <a:pt x="54031" y="811"/>
                  </a:lnTo>
                  <a:lnTo>
                    <a:pt x="56341" y="811"/>
                  </a:lnTo>
                  <a:lnTo>
                    <a:pt x="56341" y="1"/>
                  </a:lnTo>
                  <a:close/>
                  <a:moveTo>
                    <a:pt x="58531" y="1"/>
                  </a:moveTo>
                  <a:lnTo>
                    <a:pt x="58531" y="811"/>
                  </a:lnTo>
                  <a:lnTo>
                    <a:pt x="60841" y="811"/>
                  </a:lnTo>
                  <a:lnTo>
                    <a:pt x="60841" y="1"/>
                  </a:lnTo>
                  <a:close/>
                  <a:moveTo>
                    <a:pt x="63032" y="1"/>
                  </a:moveTo>
                  <a:lnTo>
                    <a:pt x="63032" y="811"/>
                  </a:lnTo>
                  <a:lnTo>
                    <a:pt x="65342" y="811"/>
                  </a:lnTo>
                  <a:lnTo>
                    <a:pt x="65342" y="1"/>
                  </a:lnTo>
                  <a:close/>
                  <a:moveTo>
                    <a:pt x="67533" y="1"/>
                  </a:moveTo>
                  <a:lnTo>
                    <a:pt x="67533" y="811"/>
                  </a:lnTo>
                  <a:lnTo>
                    <a:pt x="69842" y="811"/>
                  </a:lnTo>
                  <a:lnTo>
                    <a:pt x="69842" y="1"/>
                  </a:lnTo>
                  <a:close/>
                  <a:moveTo>
                    <a:pt x="72033" y="1"/>
                  </a:moveTo>
                  <a:lnTo>
                    <a:pt x="72033" y="811"/>
                  </a:lnTo>
                  <a:lnTo>
                    <a:pt x="74343" y="811"/>
                  </a:lnTo>
                  <a:lnTo>
                    <a:pt x="74343" y="1"/>
                  </a:lnTo>
                  <a:close/>
                  <a:moveTo>
                    <a:pt x="76534" y="1"/>
                  </a:moveTo>
                  <a:lnTo>
                    <a:pt x="76534" y="811"/>
                  </a:lnTo>
                  <a:lnTo>
                    <a:pt x="78844" y="811"/>
                  </a:lnTo>
                  <a:lnTo>
                    <a:pt x="78844" y="1"/>
                  </a:lnTo>
                  <a:close/>
                  <a:moveTo>
                    <a:pt x="81034" y="1"/>
                  </a:moveTo>
                  <a:lnTo>
                    <a:pt x="81034" y="811"/>
                  </a:lnTo>
                  <a:lnTo>
                    <a:pt x="83344" y="811"/>
                  </a:lnTo>
                  <a:lnTo>
                    <a:pt x="83344" y="1"/>
                  </a:lnTo>
                  <a:close/>
                  <a:moveTo>
                    <a:pt x="85535" y="1"/>
                  </a:moveTo>
                  <a:lnTo>
                    <a:pt x="85535" y="811"/>
                  </a:lnTo>
                  <a:lnTo>
                    <a:pt x="87845" y="811"/>
                  </a:lnTo>
                  <a:lnTo>
                    <a:pt x="87845" y="1"/>
                  </a:lnTo>
                  <a:close/>
                  <a:moveTo>
                    <a:pt x="90047" y="1"/>
                  </a:moveTo>
                  <a:lnTo>
                    <a:pt x="90047" y="811"/>
                  </a:lnTo>
                  <a:lnTo>
                    <a:pt x="92357" y="811"/>
                  </a:lnTo>
                  <a:lnTo>
                    <a:pt x="92357" y="1"/>
                  </a:lnTo>
                  <a:close/>
                  <a:moveTo>
                    <a:pt x="94548" y="1"/>
                  </a:moveTo>
                  <a:lnTo>
                    <a:pt x="94548" y="811"/>
                  </a:lnTo>
                  <a:lnTo>
                    <a:pt x="96858" y="811"/>
                  </a:lnTo>
                  <a:lnTo>
                    <a:pt x="96858" y="1"/>
                  </a:lnTo>
                  <a:close/>
                  <a:moveTo>
                    <a:pt x="99048" y="1"/>
                  </a:moveTo>
                  <a:lnTo>
                    <a:pt x="99048" y="811"/>
                  </a:lnTo>
                  <a:lnTo>
                    <a:pt x="101358" y="811"/>
                  </a:lnTo>
                  <a:lnTo>
                    <a:pt x="101358" y="1"/>
                  </a:lnTo>
                  <a:close/>
                  <a:moveTo>
                    <a:pt x="103549" y="1"/>
                  </a:moveTo>
                  <a:lnTo>
                    <a:pt x="103549" y="811"/>
                  </a:lnTo>
                  <a:lnTo>
                    <a:pt x="105859" y="811"/>
                  </a:lnTo>
                  <a:lnTo>
                    <a:pt x="105859" y="1"/>
                  </a:lnTo>
                  <a:close/>
                  <a:moveTo>
                    <a:pt x="108050" y="1"/>
                  </a:moveTo>
                  <a:lnTo>
                    <a:pt x="108050" y="811"/>
                  </a:lnTo>
                  <a:lnTo>
                    <a:pt x="110359" y="811"/>
                  </a:lnTo>
                  <a:lnTo>
                    <a:pt x="110359" y="1"/>
                  </a:lnTo>
                  <a:close/>
                  <a:moveTo>
                    <a:pt x="112550" y="1"/>
                  </a:moveTo>
                  <a:lnTo>
                    <a:pt x="112550" y="811"/>
                  </a:lnTo>
                  <a:lnTo>
                    <a:pt x="114860" y="811"/>
                  </a:lnTo>
                  <a:lnTo>
                    <a:pt x="114860" y="1"/>
                  </a:lnTo>
                  <a:close/>
                  <a:moveTo>
                    <a:pt x="117051" y="1"/>
                  </a:moveTo>
                  <a:lnTo>
                    <a:pt x="117051" y="811"/>
                  </a:lnTo>
                  <a:lnTo>
                    <a:pt x="119361" y="811"/>
                  </a:lnTo>
                  <a:lnTo>
                    <a:pt x="119361" y="1"/>
                  </a:lnTo>
                  <a:close/>
                  <a:moveTo>
                    <a:pt x="121551" y="1"/>
                  </a:moveTo>
                  <a:lnTo>
                    <a:pt x="121551" y="811"/>
                  </a:lnTo>
                  <a:lnTo>
                    <a:pt x="123861" y="811"/>
                  </a:lnTo>
                  <a:lnTo>
                    <a:pt x="123861" y="1"/>
                  </a:lnTo>
                  <a:close/>
                  <a:moveTo>
                    <a:pt x="126052" y="1"/>
                  </a:moveTo>
                  <a:lnTo>
                    <a:pt x="126052" y="811"/>
                  </a:lnTo>
                  <a:lnTo>
                    <a:pt x="128362" y="811"/>
                  </a:lnTo>
                  <a:lnTo>
                    <a:pt x="128362" y="1"/>
                  </a:lnTo>
                  <a:close/>
                  <a:moveTo>
                    <a:pt x="130564" y="1"/>
                  </a:moveTo>
                  <a:lnTo>
                    <a:pt x="130564" y="811"/>
                  </a:lnTo>
                  <a:lnTo>
                    <a:pt x="132862" y="811"/>
                  </a:lnTo>
                  <a:lnTo>
                    <a:pt x="132862" y="1"/>
                  </a:lnTo>
                  <a:close/>
                  <a:moveTo>
                    <a:pt x="135065" y="1"/>
                  </a:moveTo>
                  <a:lnTo>
                    <a:pt x="135065" y="811"/>
                  </a:lnTo>
                  <a:lnTo>
                    <a:pt x="137375" y="811"/>
                  </a:lnTo>
                  <a:lnTo>
                    <a:pt x="137375" y="1"/>
                  </a:lnTo>
                  <a:close/>
                  <a:moveTo>
                    <a:pt x="139565" y="1"/>
                  </a:moveTo>
                  <a:lnTo>
                    <a:pt x="139565" y="811"/>
                  </a:lnTo>
                  <a:lnTo>
                    <a:pt x="141875" y="811"/>
                  </a:lnTo>
                  <a:lnTo>
                    <a:pt x="141875" y="1"/>
                  </a:lnTo>
                  <a:close/>
                  <a:moveTo>
                    <a:pt x="144066" y="1"/>
                  </a:moveTo>
                  <a:lnTo>
                    <a:pt x="144066" y="811"/>
                  </a:lnTo>
                  <a:lnTo>
                    <a:pt x="146376" y="811"/>
                  </a:lnTo>
                  <a:lnTo>
                    <a:pt x="146376" y="1"/>
                  </a:lnTo>
                  <a:close/>
                  <a:moveTo>
                    <a:pt x="148567" y="1"/>
                  </a:moveTo>
                  <a:lnTo>
                    <a:pt x="148567" y="811"/>
                  </a:lnTo>
                  <a:lnTo>
                    <a:pt x="150876" y="811"/>
                  </a:lnTo>
                  <a:lnTo>
                    <a:pt x="150876" y="1"/>
                  </a:lnTo>
                  <a:close/>
                  <a:moveTo>
                    <a:pt x="153067" y="1"/>
                  </a:moveTo>
                  <a:lnTo>
                    <a:pt x="153067" y="811"/>
                  </a:lnTo>
                  <a:lnTo>
                    <a:pt x="155377" y="811"/>
                  </a:lnTo>
                  <a:lnTo>
                    <a:pt x="155377" y="1"/>
                  </a:lnTo>
                  <a:close/>
                  <a:moveTo>
                    <a:pt x="157568" y="1"/>
                  </a:moveTo>
                  <a:lnTo>
                    <a:pt x="157568" y="811"/>
                  </a:lnTo>
                  <a:lnTo>
                    <a:pt x="159877" y="811"/>
                  </a:lnTo>
                  <a:lnTo>
                    <a:pt x="159877" y="1"/>
                  </a:lnTo>
                  <a:close/>
                  <a:moveTo>
                    <a:pt x="162068" y="1"/>
                  </a:moveTo>
                  <a:lnTo>
                    <a:pt x="162068" y="811"/>
                  </a:lnTo>
                  <a:lnTo>
                    <a:pt x="164378" y="811"/>
                  </a:lnTo>
                  <a:lnTo>
                    <a:pt x="164378" y="1"/>
                  </a:lnTo>
                  <a:close/>
                  <a:moveTo>
                    <a:pt x="166569" y="1"/>
                  </a:moveTo>
                  <a:lnTo>
                    <a:pt x="166569" y="811"/>
                  </a:lnTo>
                  <a:lnTo>
                    <a:pt x="168879" y="811"/>
                  </a:lnTo>
                  <a:lnTo>
                    <a:pt x="168879" y="1"/>
                  </a:lnTo>
                  <a:close/>
                  <a:moveTo>
                    <a:pt x="171081" y="1"/>
                  </a:moveTo>
                  <a:lnTo>
                    <a:pt x="171081" y="811"/>
                  </a:lnTo>
                  <a:lnTo>
                    <a:pt x="173379" y="811"/>
                  </a:lnTo>
                  <a:lnTo>
                    <a:pt x="173379" y="1"/>
                  </a:lnTo>
                  <a:close/>
                  <a:moveTo>
                    <a:pt x="175582" y="1"/>
                  </a:moveTo>
                  <a:lnTo>
                    <a:pt x="175582" y="811"/>
                  </a:lnTo>
                  <a:lnTo>
                    <a:pt x="177892" y="811"/>
                  </a:lnTo>
                  <a:lnTo>
                    <a:pt x="177892" y="1"/>
                  </a:lnTo>
                  <a:close/>
                  <a:moveTo>
                    <a:pt x="180082" y="1"/>
                  </a:moveTo>
                  <a:lnTo>
                    <a:pt x="180082" y="811"/>
                  </a:lnTo>
                  <a:lnTo>
                    <a:pt x="182392" y="811"/>
                  </a:lnTo>
                  <a:lnTo>
                    <a:pt x="182392" y="1"/>
                  </a:lnTo>
                  <a:close/>
                  <a:moveTo>
                    <a:pt x="184583" y="1"/>
                  </a:moveTo>
                  <a:lnTo>
                    <a:pt x="184583" y="811"/>
                  </a:lnTo>
                  <a:lnTo>
                    <a:pt x="186893" y="811"/>
                  </a:lnTo>
                  <a:lnTo>
                    <a:pt x="186893" y="1"/>
                  </a:lnTo>
                  <a:close/>
                  <a:moveTo>
                    <a:pt x="189084" y="1"/>
                  </a:moveTo>
                  <a:lnTo>
                    <a:pt x="189084" y="811"/>
                  </a:lnTo>
                  <a:lnTo>
                    <a:pt x="191393" y="811"/>
                  </a:lnTo>
                  <a:lnTo>
                    <a:pt x="191393" y="1"/>
                  </a:lnTo>
                  <a:close/>
                  <a:moveTo>
                    <a:pt x="193584" y="1"/>
                  </a:moveTo>
                  <a:lnTo>
                    <a:pt x="193584" y="811"/>
                  </a:lnTo>
                  <a:lnTo>
                    <a:pt x="195894" y="811"/>
                  </a:lnTo>
                  <a:lnTo>
                    <a:pt x="195894" y="1"/>
                  </a:lnTo>
                  <a:close/>
                  <a:moveTo>
                    <a:pt x="198085" y="1"/>
                  </a:moveTo>
                  <a:lnTo>
                    <a:pt x="198085" y="811"/>
                  </a:lnTo>
                  <a:lnTo>
                    <a:pt x="200394" y="811"/>
                  </a:lnTo>
                  <a:lnTo>
                    <a:pt x="200394" y="1"/>
                  </a:lnTo>
                  <a:close/>
                  <a:moveTo>
                    <a:pt x="202585" y="1"/>
                  </a:moveTo>
                  <a:lnTo>
                    <a:pt x="202585" y="811"/>
                  </a:lnTo>
                  <a:lnTo>
                    <a:pt x="204895" y="811"/>
                  </a:lnTo>
                  <a:lnTo>
                    <a:pt x="204895" y="1"/>
                  </a:lnTo>
                  <a:close/>
                  <a:moveTo>
                    <a:pt x="207086" y="1"/>
                  </a:moveTo>
                  <a:lnTo>
                    <a:pt x="207086" y="811"/>
                  </a:lnTo>
                  <a:lnTo>
                    <a:pt x="209396" y="811"/>
                  </a:lnTo>
                  <a:lnTo>
                    <a:pt x="209396" y="1"/>
                  </a:lnTo>
                  <a:close/>
                  <a:moveTo>
                    <a:pt x="211598" y="1"/>
                  </a:moveTo>
                  <a:lnTo>
                    <a:pt x="211598" y="811"/>
                  </a:lnTo>
                  <a:lnTo>
                    <a:pt x="213896" y="811"/>
                  </a:lnTo>
                  <a:lnTo>
                    <a:pt x="213896" y="1"/>
                  </a:lnTo>
                  <a:close/>
                  <a:moveTo>
                    <a:pt x="216099" y="1"/>
                  </a:moveTo>
                  <a:lnTo>
                    <a:pt x="216099" y="811"/>
                  </a:lnTo>
                  <a:lnTo>
                    <a:pt x="218409" y="811"/>
                  </a:lnTo>
                  <a:lnTo>
                    <a:pt x="218409" y="1"/>
                  </a:lnTo>
                  <a:close/>
                  <a:moveTo>
                    <a:pt x="220599" y="1"/>
                  </a:moveTo>
                  <a:lnTo>
                    <a:pt x="220599" y="811"/>
                  </a:lnTo>
                  <a:lnTo>
                    <a:pt x="222909" y="811"/>
                  </a:lnTo>
                  <a:lnTo>
                    <a:pt x="222909" y="1"/>
                  </a:lnTo>
                  <a:close/>
                  <a:moveTo>
                    <a:pt x="225100" y="1"/>
                  </a:moveTo>
                  <a:lnTo>
                    <a:pt x="225100" y="811"/>
                  </a:lnTo>
                  <a:lnTo>
                    <a:pt x="227410" y="811"/>
                  </a:lnTo>
                  <a:lnTo>
                    <a:pt x="227410" y="1"/>
                  </a:lnTo>
                  <a:close/>
                  <a:moveTo>
                    <a:pt x="229600" y="1"/>
                  </a:moveTo>
                  <a:lnTo>
                    <a:pt x="229600" y="811"/>
                  </a:lnTo>
                  <a:lnTo>
                    <a:pt x="231910" y="811"/>
                  </a:lnTo>
                  <a:lnTo>
                    <a:pt x="231910" y="1"/>
                  </a:lnTo>
                  <a:close/>
                  <a:moveTo>
                    <a:pt x="234101" y="1"/>
                  </a:moveTo>
                  <a:lnTo>
                    <a:pt x="234101" y="811"/>
                  </a:lnTo>
                  <a:lnTo>
                    <a:pt x="236411" y="811"/>
                  </a:lnTo>
                  <a:lnTo>
                    <a:pt x="236411" y="1"/>
                  </a:lnTo>
                  <a:close/>
                  <a:moveTo>
                    <a:pt x="238614" y="1"/>
                  </a:moveTo>
                  <a:lnTo>
                    <a:pt x="238590" y="811"/>
                  </a:lnTo>
                  <a:cubicBezTo>
                    <a:pt x="239340" y="834"/>
                    <a:pt x="240102" y="906"/>
                    <a:pt x="240840" y="1013"/>
                  </a:cubicBezTo>
                  <a:lnTo>
                    <a:pt x="240959" y="215"/>
                  </a:lnTo>
                  <a:cubicBezTo>
                    <a:pt x="240197" y="96"/>
                    <a:pt x="239399" y="25"/>
                    <a:pt x="238614" y="1"/>
                  </a:cubicBezTo>
                  <a:close/>
                  <a:moveTo>
                    <a:pt x="243150" y="715"/>
                  </a:moveTo>
                  <a:lnTo>
                    <a:pt x="242924" y="1489"/>
                  </a:lnTo>
                  <a:cubicBezTo>
                    <a:pt x="243638" y="1704"/>
                    <a:pt x="244352" y="1966"/>
                    <a:pt x="245031" y="2275"/>
                  </a:cubicBezTo>
                  <a:lnTo>
                    <a:pt x="245364" y="1537"/>
                  </a:lnTo>
                  <a:cubicBezTo>
                    <a:pt x="244650" y="1215"/>
                    <a:pt x="243900" y="942"/>
                    <a:pt x="243150" y="715"/>
                  </a:cubicBezTo>
                  <a:close/>
                  <a:moveTo>
                    <a:pt x="247353" y="2597"/>
                  </a:moveTo>
                  <a:lnTo>
                    <a:pt x="246924" y="3287"/>
                  </a:lnTo>
                  <a:cubicBezTo>
                    <a:pt x="247555" y="3680"/>
                    <a:pt x="248174" y="4121"/>
                    <a:pt x="248758" y="4597"/>
                  </a:cubicBezTo>
                  <a:lnTo>
                    <a:pt x="249270" y="3966"/>
                  </a:lnTo>
                  <a:cubicBezTo>
                    <a:pt x="248662" y="3466"/>
                    <a:pt x="248019" y="3013"/>
                    <a:pt x="247353" y="2597"/>
                  </a:cubicBezTo>
                  <a:close/>
                  <a:moveTo>
                    <a:pt x="250901" y="5502"/>
                  </a:moveTo>
                  <a:lnTo>
                    <a:pt x="250317" y="6061"/>
                  </a:lnTo>
                  <a:cubicBezTo>
                    <a:pt x="250829" y="6609"/>
                    <a:pt x="251306" y="7192"/>
                    <a:pt x="251734" y="7800"/>
                  </a:cubicBezTo>
                  <a:lnTo>
                    <a:pt x="252401" y="7335"/>
                  </a:lnTo>
                  <a:cubicBezTo>
                    <a:pt x="251937" y="6692"/>
                    <a:pt x="251437" y="6085"/>
                    <a:pt x="250901" y="5502"/>
                  </a:cubicBezTo>
                  <a:close/>
                  <a:moveTo>
                    <a:pt x="253580" y="9240"/>
                  </a:moveTo>
                  <a:lnTo>
                    <a:pt x="252853" y="9621"/>
                  </a:lnTo>
                  <a:cubicBezTo>
                    <a:pt x="253211" y="10288"/>
                    <a:pt x="253520" y="10979"/>
                    <a:pt x="253782" y="11681"/>
                  </a:cubicBezTo>
                  <a:lnTo>
                    <a:pt x="254532" y="11395"/>
                  </a:lnTo>
                  <a:cubicBezTo>
                    <a:pt x="254270" y="10657"/>
                    <a:pt x="253949" y="9931"/>
                    <a:pt x="253580" y="9240"/>
                  </a:cubicBezTo>
                  <a:close/>
                  <a:moveTo>
                    <a:pt x="255175" y="13550"/>
                  </a:moveTo>
                  <a:lnTo>
                    <a:pt x="254377" y="13729"/>
                  </a:lnTo>
                  <a:cubicBezTo>
                    <a:pt x="254544" y="14455"/>
                    <a:pt x="254663" y="15205"/>
                    <a:pt x="254723" y="15955"/>
                  </a:cubicBezTo>
                  <a:lnTo>
                    <a:pt x="255532" y="15884"/>
                  </a:lnTo>
                  <a:cubicBezTo>
                    <a:pt x="255473" y="15098"/>
                    <a:pt x="255342" y="14312"/>
                    <a:pt x="255175" y="13550"/>
                  </a:cubicBezTo>
                  <a:close/>
                  <a:moveTo>
                    <a:pt x="254794" y="18110"/>
                  </a:moveTo>
                  <a:lnTo>
                    <a:pt x="254794" y="20420"/>
                  </a:lnTo>
                  <a:lnTo>
                    <a:pt x="255604" y="20420"/>
                  </a:lnTo>
                  <a:lnTo>
                    <a:pt x="255604" y="18110"/>
                  </a:lnTo>
                  <a:close/>
                  <a:moveTo>
                    <a:pt x="254794" y="22611"/>
                  </a:moveTo>
                  <a:lnTo>
                    <a:pt x="254794" y="24921"/>
                  </a:lnTo>
                  <a:lnTo>
                    <a:pt x="255604" y="24921"/>
                  </a:lnTo>
                  <a:lnTo>
                    <a:pt x="255604" y="22611"/>
                  </a:lnTo>
                  <a:close/>
                  <a:moveTo>
                    <a:pt x="254794" y="27111"/>
                  </a:moveTo>
                  <a:lnTo>
                    <a:pt x="254794" y="29421"/>
                  </a:lnTo>
                  <a:lnTo>
                    <a:pt x="255604" y="29421"/>
                  </a:lnTo>
                  <a:lnTo>
                    <a:pt x="255604" y="27111"/>
                  </a:lnTo>
                  <a:close/>
                  <a:moveTo>
                    <a:pt x="254794" y="31612"/>
                  </a:moveTo>
                  <a:lnTo>
                    <a:pt x="254794" y="33922"/>
                  </a:lnTo>
                  <a:lnTo>
                    <a:pt x="255604" y="33922"/>
                  </a:lnTo>
                  <a:lnTo>
                    <a:pt x="255604" y="31612"/>
                  </a:lnTo>
                  <a:close/>
                  <a:moveTo>
                    <a:pt x="254794" y="36113"/>
                  </a:moveTo>
                  <a:lnTo>
                    <a:pt x="254794" y="38422"/>
                  </a:lnTo>
                  <a:lnTo>
                    <a:pt x="255604" y="38422"/>
                  </a:lnTo>
                  <a:lnTo>
                    <a:pt x="255604" y="36113"/>
                  </a:lnTo>
                  <a:close/>
                  <a:moveTo>
                    <a:pt x="254794" y="40613"/>
                  </a:moveTo>
                  <a:lnTo>
                    <a:pt x="254794" y="42923"/>
                  </a:lnTo>
                  <a:lnTo>
                    <a:pt x="255604" y="42923"/>
                  </a:lnTo>
                  <a:lnTo>
                    <a:pt x="255604" y="40613"/>
                  </a:lnTo>
                  <a:close/>
                  <a:moveTo>
                    <a:pt x="254794" y="45126"/>
                  </a:moveTo>
                  <a:lnTo>
                    <a:pt x="254794" y="47423"/>
                  </a:lnTo>
                  <a:lnTo>
                    <a:pt x="255604" y="47423"/>
                  </a:lnTo>
                  <a:lnTo>
                    <a:pt x="255604" y="45126"/>
                  </a:lnTo>
                  <a:close/>
                  <a:moveTo>
                    <a:pt x="254794" y="49626"/>
                  </a:moveTo>
                  <a:lnTo>
                    <a:pt x="254794" y="51936"/>
                  </a:lnTo>
                  <a:lnTo>
                    <a:pt x="255604" y="51936"/>
                  </a:lnTo>
                  <a:lnTo>
                    <a:pt x="255604" y="49626"/>
                  </a:lnTo>
                  <a:close/>
                  <a:moveTo>
                    <a:pt x="254794" y="54127"/>
                  </a:moveTo>
                  <a:lnTo>
                    <a:pt x="254794" y="56436"/>
                  </a:lnTo>
                  <a:lnTo>
                    <a:pt x="255604" y="56436"/>
                  </a:lnTo>
                  <a:lnTo>
                    <a:pt x="255604" y="54127"/>
                  </a:lnTo>
                  <a:close/>
                  <a:moveTo>
                    <a:pt x="254794" y="58627"/>
                  </a:moveTo>
                  <a:lnTo>
                    <a:pt x="254794" y="60937"/>
                  </a:lnTo>
                  <a:lnTo>
                    <a:pt x="255604" y="60937"/>
                  </a:lnTo>
                  <a:lnTo>
                    <a:pt x="255604" y="58627"/>
                  </a:lnTo>
                  <a:close/>
                  <a:moveTo>
                    <a:pt x="254794" y="63128"/>
                  </a:moveTo>
                  <a:lnTo>
                    <a:pt x="254794" y="65438"/>
                  </a:lnTo>
                  <a:lnTo>
                    <a:pt x="255604" y="65438"/>
                  </a:lnTo>
                  <a:lnTo>
                    <a:pt x="255604" y="63128"/>
                  </a:lnTo>
                  <a:close/>
                  <a:moveTo>
                    <a:pt x="254794" y="67628"/>
                  </a:moveTo>
                  <a:lnTo>
                    <a:pt x="254794" y="69938"/>
                  </a:lnTo>
                  <a:lnTo>
                    <a:pt x="255604" y="69938"/>
                  </a:lnTo>
                  <a:lnTo>
                    <a:pt x="255604" y="67628"/>
                  </a:lnTo>
                  <a:close/>
                  <a:moveTo>
                    <a:pt x="254794" y="72129"/>
                  </a:moveTo>
                  <a:lnTo>
                    <a:pt x="254794" y="74439"/>
                  </a:lnTo>
                  <a:lnTo>
                    <a:pt x="255604" y="74439"/>
                  </a:lnTo>
                  <a:lnTo>
                    <a:pt x="255604" y="72129"/>
                  </a:lnTo>
                  <a:close/>
                  <a:moveTo>
                    <a:pt x="254794" y="76629"/>
                  </a:moveTo>
                  <a:lnTo>
                    <a:pt x="254794" y="78939"/>
                  </a:lnTo>
                  <a:lnTo>
                    <a:pt x="255604" y="78939"/>
                  </a:lnTo>
                  <a:lnTo>
                    <a:pt x="255604" y="76629"/>
                  </a:lnTo>
                  <a:close/>
                  <a:moveTo>
                    <a:pt x="254794" y="81130"/>
                  </a:moveTo>
                  <a:lnTo>
                    <a:pt x="254794" y="83440"/>
                  </a:lnTo>
                  <a:lnTo>
                    <a:pt x="255604" y="83440"/>
                  </a:lnTo>
                  <a:lnTo>
                    <a:pt x="255604" y="81130"/>
                  </a:lnTo>
                  <a:close/>
                  <a:moveTo>
                    <a:pt x="254794" y="85642"/>
                  </a:moveTo>
                  <a:lnTo>
                    <a:pt x="254794" y="87940"/>
                  </a:lnTo>
                  <a:lnTo>
                    <a:pt x="255604" y="87940"/>
                  </a:lnTo>
                  <a:lnTo>
                    <a:pt x="255604" y="85642"/>
                  </a:lnTo>
                  <a:close/>
                  <a:moveTo>
                    <a:pt x="254794" y="90143"/>
                  </a:moveTo>
                  <a:lnTo>
                    <a:pt x="254794" y="92453"/>
                  </a:lnTo>
                  <a:lnTo>
                    <a:pt x="255604" y="92453"/>
                  </a:lnTo>
                  <a:lnTo>
                    <a:pt x="255604" y="90143"/>
                  </a:lnTo>
                  <a:close/>
                  <a:moveTo>
                    <a:pt x="254794" y="94644"/>
                  </a:moveTo>
                  <a:lnTo>
                    <a:pt x="254794" y="96953"/>
                  </a:lnTo>
                  <a:lnTo>
                    <a:pt x="255604" y="96953"/>
                  </a:lnTo>
                  <a:lnTo>
                    <a:pt x="255604" y="94644"/>
                  </a:lnTo>
                  <a:close/>
                  <a:moveTo>
                    <a:pt x="254794" y="99144"/>
                  </a:moveTo>
                  <a:lnTo>
                    <a:pt x="254794" y="101454"/>
                  </a:lnTo>
                  <a:lnTo>
                    <a:pt x="255604" y="101454"/>
                  </a:lnTo>
                  <a:lnTo>
                    <a:pt x="255604" y="99144"/>
                  </a:lnTo>
                  <a:close/>
                  <a:moveTo>
                    <a:pt x="254794" y="103645"/>
                  </a:moveTo>
                  <a:lnTo>
                    <a:pt x="254794" y="105954"/>
                  </a:lnTo>
                  <a:lnTo>
                    <a:pt x="255604" y="105954"/>
                  </a:lnTo>
                  <a:lnTo>
                    <a:pt x="255604" y="1036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5;p22">
              <a:extLst>
                <a:ext uri="{FF2B5EF4-FFF2-40B4-BE49-F238E27FC236}">
                  <a16:creationId xmlns:a16="http://schemas.microsoft.com/office/drawing/2014/main" id="{C3761180-E0FE-C54E-64A6-36D30E5382F0}"/>
                </a:ext>
              </a:extLst>
            </p:cNvPr>
            <p:cNvSpPr/>
            <p:nvPr/>
          </p:nvSpPr>
          <p:spPr>
            <a:xfrm>
              <a:off x="0" y="1420785"/>
              <a:ext cx="8502077" cy="3722639"/>
            </a:xfrm>
            <a:custGeom>
              <a:avLst/>
              <a:gdLst/>
              <a:ahLst/>
              <a:cxnLst/>
              <a:rect l="l" t="t" r="r" b="b"/>
              <a:pathLst>
                <a:path w="266189" h="116551" extrusionOk="0">
                  <a:moveTo>
                    <a:pt x="1" y="0"/>
                  </a:moveTo>
                  <a:lnTo>
                    <a:pt x="1" y="452"/>
                  </a:lnTo>
                  <a:lnTo>
                    <a:pt x="241174" y="452"/>
                  </a:lnTo>
                  <a:cubicBezTo>
                    <a:pt x="254711" y="452"/>
                    <a:pt x="265724" y="11478"/>
                    <a:pt x="265724" y="25015"/>
                  </a:cubicBezTo>
                  <a:lnTo>
                    <a:pt x="265724" y="116550"/>
                  </a:lnTo>
                  <a:lnTo>
                    <a:pt x="266189" y="116550"/>
                  </a:lnTo>
                  <a:lnTo>
                    <a:pt x="266189" y="25015"/>
                  </a:lnTo>
                  <a:cubicBezTo>
                    <a:pt x="266189" y="11216"/>
                    <a:pt x="254961" y="0"/>
                    <a:pt x="241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6;p22">
              <a:extLst>
                <a:ext uri="{FF2B5EF4-FFF2-40B4-BE49-F238E27FC236}">
                  <a16:creationId xmlns:a16="http://schemas.microsoft.com/office/drawing/2014/main" id="{923E2278-1BC3-B1B4-7603-5911873ED448}"/>
                </a:ext>
              </a:extLst>
            </p:cNvPr>
            <p:cNvSpPr/>
            <p:nvPr/>
          </p:nvSpPr>
          <p:spPr>
            <a:xfrm>
              <a:off x="0" y="1893474"/>
              <a:ext cx="8029397" cy="3249959"/>
            </a:xfrm>
            <a:custGeom>
              <a:avLst/>
              <a:gdLst/>
              <a:ahLst/>
              <a:cxnLst/>
              <a:rect l="l" t="t" r="r" b="b"/>
              <a:pathLst>
                <a:path w="251390" h="101752" extrusionOk="0">
                  <a:moveTo>
                    <a:pt x="1" y="0"/>
                  </a:moveTo>
                  <a:lnTo>
                    <a:pt x="1" y="453"/>
                  </a:lnTo>
                  <a:lnTo>
                    <a:pt x="242483" y="453"/>
                  </a:lnTo>
                  <a:cubicBezTo>
                    <a:pt x="247139" y="453"/>
                    <a:pt x="250925" y="4251"/>
                    <a:pt x="250925" y="8906"/>
                  </a:cubicBezTo>
                  <a:lnTo>
                    <a:pt x="250925" y="101751"/>
                  </a:lnTo>
                  <a:lnTo>
                    <a:pt x="251389" y="101751"/>
                  </a:lnTo>
                  <a:lnTo>
                    <a:pt x="251389" y="8906"/>
                  </a:lnTo>
                  <a:cubicBezTo>
                    <a:pt x="251389" y="3989"/>
                    <a:pt x="247389" y="0"/>
                    <a:pt x="242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528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Context"/>
          <p:cNvSpPr txBox="1">
            <a:spLocks noGrp="1"/>
          </p:cNvSpPr>
          <p:nvPr>
            <p:ph type="title"/>
          </p:nvPr>
        </p:nvSpPr>
        <p:spPr>
          <a:xfrm>
            <a:off x="878362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- Train</a:t>
            </a:r>
            <a:endParaRPr dirty="0"/>
          </a:p>
        </p:txBody>
      </p:sp>
      <p:sp>
        <p:nvSpPr>
          <p:cNvPr id="3" name="Google Shape;204;p16">
            <a:extLst>
              <a:ext uri="{FF2B5EF4-FFF2-40B4-BE49-F238E27FC236}">
                <a16:creationId xmlns:a16="http://schemas.microsoft.com/office/drawing/2014/main" id="{E58474DD-0732-E8FE-12F2-D7B4BD74312F}"/>
              </a:ext>
            </a:extLst>
          </p:cNvPr>
          <p:cNvSpPr/>
          <p:nvPr/>
        </p:nvSpPr>
        <p:spPr>
          <a:xfrm>
            <a:off x="519669" y="588260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oogle Shape;447;p22">
            <a:extLst>
              <a:ext uri="{FF2B5EF4-FFF2-40B4-BE49-F238E27FC236}">
                <a16:creationId xmlns:a16="http://schemas.microsoft.com/office/drawing/2014/main" id="{FA3C375B-C64C-B9DB-033F-9F8771BEB11D}"/>
              </a:ext>
            </a:extLst>
          </p:cNvPr>
          <p:cNvGrpSpPr/>
          <p:nvPr/>
        </p:nvGrpSpPr>
        <p:grpSpPr>
          <a:xfrm>
            <a:off x="8265638" y="106"/>
            <a:ext cx="544992" cy="5143394"/>
            <a:chOff x="6205618" y="0"/>
            <a:chExt cx="544992" cy="5143394"/>
          </a:xfrm>
        </p:grpSpPr>
        <p:sp>
          <p:nvSpPr>
            <p:cNvPr id="4" name="Google Shape;448;p22">
              <a:extLst>
                <a:ext uri="{FF2B5EF4-FFF2-40B4-BE49-F238E27FC236}">
                  <a16:creationId xmlns:a16="http://schemas.microsoft.com/office/drawing/2014/main" id="{D3241E3A-F507-A20B-42CA-102EED8B2AD6}"/>
                </a:ext>
              </a:extLst>
            </p:cNvPr>
            <p:cNvSpPr/>
            <p:nvPr/>
          </p:nvSpPr>
          <p:spPr>
            <a:xfrm>
              <a:off x="6205618" y="0"/>
              <a:ext cx="544992" cy="5143394"/>
            </a:xfrm>
            <a:custGeom>
              <a:avLst/>
              <a:gdLst/>
              <a:ahLst/>
              <a:cxnLst/>
              <a:rect l="l" t="t" r="r" b="b"/>
              <a:pathLst>
                <a:path w="17063" h="161033" extrusionOk="0">
                  <a:moveTo>
                    <a:pt x="1" y="0"/>
                  </a:moveTo>
                  <a:cubicBezTo>
                    <a:pt x="13" y="191"/>
                    <a:pt x="25" y="381"/>
                    <a:pt x="25" y="572"/>
                  </a:cubicBezTo>
                  <a:lnTo>
                    <a:pt x="25" y="161032"/>
                  </a:lnTo>
                  <a:lnTo>
                    <a:pt x="17063" y="161032"/>
                  </a:lnTo>
                  <a:lnTo>
                    <a:pt x="17063" y="572"/>
                  </a:lnTo>
                  <a:cubicBezTo>
                    <a:pt x="17063" y="381"/>
                    <a:pt x="17051" y="191"/>
                    <a:pt x="1705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9;p22">
              <a:extLst>
                <a:ext uri="{FF2B5EF4-FFF2-40B4-BE49-F238E27FC236}">
                  <a16:creationId xmlns:a16="http://schemas.microsoft.com/office/drawing/2014/main" id="{FEC45510-859C-1387-BD89-F91109811217}"/>
                </a:ext>
              </a:extLst>
            </p:cNvPr>
            <p:cNvSpPr/>
            <p:nvPr/>
          </p:nvSpPr>
          <p:spPr>
            <a:xfrm>
              <a:off x="6464976" y="125495"/>
              <a:ext cx="26287" cy="4914448"/>
            </a:xfrm>
            <a:custGeom>
              <a:avLst/>
              <a:gdLst/>
              <a:ahLst/>
              <a:cxnLst/>
              <a:rect l="l" t="t" r="r" b="b"/>
              <a:pathLst>
                <a:path w="823" h="153865" extrusionOk="0">
                  <a:moveTo>
                    <a:pt x="1" y="0"/>
                  </a:moveTo>
                  <a:lnTo>
                    <a:pt x="13" y="2286"/>
                  </a:lnTo>
                  <a:lnTo>
                    <a:pt x="822" y="2286"/>
                  </a:lnTo>
                  <a:lnTo>
                    <a:pt x="811" y="0"/>
                  </a:lnTo>
                  <a:close/>
                  <a:moveTo>
                    <a:pt x="13" y="4453"/>
                  </a:moveTo>
                  <a:lnTo>
                    <a:pt x="13" y="6739"/>
                  </a:lnTo>
                  <a:lnTo>
                    <a:pt x="822" y="6739"/>
                  </a:lnTo>
                  <a:lnTo>
                    <a:pt x="822" y="4453"/>
                  </a:lnTo>
                  <a:close/>
                  <a:moveTo>
                    <a:pt x="13" y="8918"/>
                  </a:moveTo>
                  <a:lnTo>
                    <a:pt x="13" y="11204"/>
                  </a:lnTo>
                  <a:lnTo>
                    <a:pt x="822" y="11204"/>
                  </a:lnTo>
                  <a:lnTo>
                    <a:pt x="822" y="8918"/>
                  </a:lnTo>
                  <a:close/>
                  <a:moveTo>
                    <a:pt x="13" y="13383"/>
                  </a:moveTo>
                  <a:lnTo>
                    <a:pt x="13" y="15669"/>
                  </a:lnTo>
                  <a:lnTo>
                    <a:pt x="822" y="15669"/>
                  </a:lnTo>
                  <a:lnTo>
                    <a:pt x="822" y="13383"/>
                  </a:lnTo>
                  <a:close/>
                  <a:moveTo>
                    <a:pt x="13" y="17836"/>
                  </a:moveTo>
                  <a:lnTo>
                    <a:pt x="13" y="20122"/>
                  </a:lnTo>
                  <a:lnTo>
                    <a:pt x="822" y="20122"/>
                  </a:lnTo>
                  <a:lnTo>
                    <a:pt x="822" y="17836"/>
                  </a:lnTo>
                  <a:close/>
                  <a:moveTo>
                    <a:pt x="13" y="22301"/>
                  </a:moveTo>
                  <a:lnTo>
                    <a:pt x="13" y="24587"/>
                  </a:lnTo>
                  <a:lnTo>
                    <a:pt x="822" y="24587"/>
                  </a:lnTo>
                  <a:lnTo>
                    <a:pt x="822" y="22301"/>
                  </a:lnTo>
                  <a:close/>
                  <a:moveTo>
                    <a:pt x="13" y="26754"/>
                  </a:moveTo>
                  <a:lnTo>
                    <a:pt x="13" y="29040"/>
                  </a:lnTo>
                  <a:lnTo>
                    <a:pt x="822" y="29040"/>
                  </a:lnTo>
                  <a:lnTo>
                    <a:pt x="822" y="26754"/>
                  </a:lnTo>
                  <a:close/>
                  <a:moveTo>
                    <a:pt x="13" y="31219"/>
                  </a:moveTo>
                  <a:lnTo>
                    <a:pt x="13" y="33505"/>
                  </a:lnTo>
                  <a:lnTo>
                    <a:pt x="822" y="33505"/>
                  </a:lnTo>
                  <a:lnTo>
                    <a:pt x="822" y="31219"/>
                  </a:lnTo>
                  <a:close/>
                  <a:moveTo>
                    <a:pt x="13" y="35671"/>
                  </a:moveTo>
                  <a:lnTo>
                    <a:pt x="13" y="37957"/>
                  </a:lnTo>
                  <a:lnTo>
                    <a:pt x="822" y="37957"/>
                  </a:lnTo>
                  <a:lnTo>
                    <a:pt x="822" y="35671"/>
                  </a:lnTo>
                  <a:close/>
                  <a:moveTo>
                    <a:pt x="13" y="40136"/>
                  </a:moveTo>
                  <a:lnTo>
                    <a:pt x="13" y="42422"/>
                  </a:lnTo>
                  <a:lnTo>
                    <a:pt x="822" y="42422"/>
                  </a:lnTo>
                  <a:lnTo>
                    <a:pt x="822" y="40136"/>
                  </a:lnTo>
                  <a:close/>
                  <a:moveTo>
                    <a:pt x="13" y="44589"/>
                  </a:moveTo>
                  <a:lnTo>
                    <a:pt x="13" y="46875"/>
                  </a:lnTo>
                  <a:lnTo>
                    <a:pt x="822" y="46875"/>
                  </a:lnTo>
                  <a:lnTo>
                    <a:pt x="822" y="44589"/>
                  </a:lnTo>
                  <a:close/>
                  <a:moveTo>
                    <a:pt x="13" y="49042"/>
                  </a:moveTo>
                  <a:lnTo>
                    <a:pt x="13" y="51328"/>
                  </a:lnTo>
                  <a:lnTo>
                    <a:pt x="822" y="51328"/>
                  </a:lnTo>
                  <a:lnTo>
                    <a:pt x="822" y="49042"/>
                  </a:lnTo>
                  <a:close/>
                  <a:moveTo>
                    <a:pt x="13" y="53507"/>
                  </a:moveTo>
                  <a:lnTo>
                    <a:pt x="13" y="55793"/>
                  </a:lnTo>
                  <a:lnTo>
                    <a:pt x="822" y="55793"/>
                  </a:lnTo>
                  <a:lnTo>
                    <a:pt x="822" y="53507"/>
                  </a:lnTo>
                  <a:close/>
                  <a:moveTo>
                    <a:pt x="13" y="57960"/>
                  </a:moveTo>
                  <a:lnTo>
                    <a:pt x="13" y="60246"/>
                  </a:lnTo>
                  <a:lnTo>
                    <a:pt x="822" y="60246"/>
                  </a:lnTo>
                  <a:lnTo>
                    <a:pt x="822" y="57960"/>
                  </a:lnTo>
                  <a:close/>
                  <a:moveTo>
                    <a:pt x="13" y="62425"/>
                  </a:moveTo>
                  <a:lnTo>
                    <a:pt x="13" y="64711"/>
                  </a:lnTo>
                  <a:lnTo>
                    <a:pt x="822" y="64711"/>
                  </a:lnTo>
                  <a:lnTo>
                    <a:pt x="822" y="62425"/>
                  </a:lnTo>
                  <a:close/>
                  <a:moveTo>
                    <a:pt x="13" y="66878"/>
                  </a:moveTo>
                  <a:lnTo>
                    <a:pt x="13" y="69152"/>
                  </a:lnTo>
                  <a:lnTo>
                    <a:pt x="822" y="69152"/>
                  </a:lnTo>
                  <a:lnTo>
                    <a:pt x="822" y="66878"/>
                  </a:lnTo>
                  <a:close/>
                  <a:moveTo>
                    <a:pt x="13" y="71319"/>
                  </a:moveTo>
                  <a:lnTo>
                    <a:pt x="13" y="73605"/>
                  </a:lnTo>
                  <a:lnTo>
                    <a:pt x="822" y="73605"/>
                  </a:lnTo>
                  <a:lnTo>
                    <a:pt x="822" y="71319"/>
                  </a:lnTo>
                  <a:close/>
                  <a:moveTo>
                    <a:pt x="13" y="75784"/>
                  </a:moveTo>
                  <a:lnTo>
                    <a:pt x="13" y="78070"/>
                  </a:lnTo>
                  <a:lnTo>
                    <a:pt x="822" y="78070"/>
                  </a:lnTo>
                  <a:lnTo>
                    <a:pt x="822" y="75784"/>
                  </a:lnTo>
                  <a:close/>
                  <a:moveTo>
                    <a:pt x="13" y="80248"/>
                  </a:moveTo>
                  <a:lnTo>
                    <a:pt x="13" y="82546"/>
                  </a:lnTo>
                  <a:lnTo>
                    <a:pt x="822" y="82546"/>
                  </a:lnTo>
                  <a:lnTo>
                    <a:pt x="822" y="80248"/>
                  </a:lnTo>
                  <a:close/>
                  <a:moveTo>
                    <a:pt x="13" y="84713"/>
                  </a:moveTo>
                  <a:lnTo>
                    <a:pt x="13" y="86999"/>
                  </a:lnTo>
                  <a:lnTo>
                    <a:pt x="822" y="86999"/>
                  </a:lnTo>
                  <a:lnTo>
                    <a:pt x="822" y="84713"/>
                  </a:lnTo>
                  <a:close/>
                  <a:moveTo>
                    <a:pt x="13" y="89178"/>
                  </a:moveTo>
                  <a:lnTo>
                    <a:pt x="13" y="91464"/>
                  </a:lnTo>
                  <a:lnTo>
                    <a:pt x="822" y="91464"/>
                  </a:lnTo>
                  <a:lnTo>
                    <a:pt x="822" y="89178"/>
                  </a:lnTo>
                  <a:close/>
                  <a:moveTo>
                    <a:pt x="13" y="93631"/>
                  </a:moveTo>
                  <a:lnTo>
                    <a:pt x="13" y="95917"/>
                  </a:lnTo>
                  <a:lnTo>
                    <a:pt x="822" y="95917"/>
                  </a:lnTo>
                  <a:lnTo>
                    <a:pt x="822" y="93631"/>
                  </a:lnTo>
                  <a:close/>
                  <a:moveTo>
                    <a:pt x="13" y="98096"/>
                  </a:moveTo>
                  <a:lnTo>
                    <a:pt x="13" y="100382"/>
                  </a:lnTo>
                  <a:lnTo>
                    <a:pt x="822" y="100382"/>
                  </a:lnTo>
                  <a:lnTo>
                    <a:pt x="822" y="98096"/>
                  </a:lnTo>
                  <a:close/>
                  <a:moveTo>
                    <a:pt x="13" y="102549"/>
                  </a:moveTo>
                  <a:lnTo>
                    <a:pt x="13" y="104835"/>
                  </a:lnTo>
                  <a:lnTo>
                    <a:pt x="822" y="104835"/>
                  </a:lnTo>
                  <a:lnTo>
                    <a:pt x="822" y="102549"/>
                  </a:lnTo>
                  <a:close/>
                  <a:moveTo>
                    <a:pt x="13" y="107002"/>
                  </a:moveTo>
                  <a:lnTo>
                    <a:pt x="13" y="109300"/>
                  </a:lnTo>
                  <a:lnTo>
                    <a:pt x="822" y="109300"/>
                  </a:lnTo>
                  <a:lnTo>
                    <a:pt x="822" y="107002"/>
                  </a:lnTo>
                  <a:close/>
                  <a:moveTo>
                    <a:pt x="13" y="111466"/>
                  </a:moveTo>
                  <a:lnTo>
                    <a:pt x="13" y="113752"/>
                  </a:lnTo>
                  <a:lnTo>
                    <a:pt x="822" y="113752"/>
                  </a:lnTo>
                  <a:lnTo>
                    <a:pt x="822" y="111466"/>
                  </a:lnTo>
                  <a:close/>
                  <a:moveTo>
                    <a:pt x="13" y="115919"/>
                  </a:moveTo>
                  <a:lnTo>
                    <a:pt x="13" y="118205"/>
                  </a:lnTo>
                  <a:lnTo>
                    <a:pt x="822" y="118205"/>
                  </a:lnTo>
                  <a:lnTo>
                    <a:pt x="822" y="115919"/>
                  </a:lnTo>
                  <a:close/>
                  <a:moveTo>
                    <a:pt x="13" y="120384"/>
                  </a:moveTo>
                  <a:lnTo>
                    <a:pt x="13" y="122670"/>
                  </a:lnTo>
                  <a:lnTo>
                    <a:pt x="822" y="122670"/>
                  </a:lnTo>
                  <a:lnTo>
                    <a:pt x="822" y="120384"/>
                  </a:lnTo>
                  <a:close/>
                  <a:moveTo>
                    <a:pt x="13" y="124837"/>
                  </a:moveTo>
                  <a:lnTo>
                    <a:pt x="13" y="127123"/>
                  </a:lnTo>
                  <a:lnTo>
                    <a:pt x="822" y="127123"/>
                  </a:lnTo>
                  <a:lnTo>
                    <a:pt x="822" y="124837"/>
                  </a:lnTo>
                  <a:close/>
                  <a:moveTo>
                    <a:pt x="13" y="129302"/>
                  </a:moveTo>
                  <a:lnTo>
                    <a:pt x="13" y="131588"/>
                  </a:lnTo>
                  <a:lnTo>
                    <a:pt x="822" y="131588"/>
                  </a:lnTo>
                  <a:lnTo>
                    <a:pt x="822" y="129302"/>
                  </a:lnTo>
                  <a:close/>
                  <a:moveTo>
                    <a:pt x="13" y="133755"/>
                  </a:moveTo>
                  <a:lnTo>
                    <a:pt x="13" y="136041"/>
                  </a:lnTo>
                  <a:lnTo>
                    <a:pt x="822" y="136041"/>
                  </a:lnTo>
                  <a:lnTo>
                    <a:pt x="822" y="133755"/>
                  </a:lnTo>
                  <a:close/>
                  <a:moveTo>
                    <a:pt x="13" y="138220"/>
                  </a:moveTo>
                  <a:lnTo>
                    <a:pt x="13" y="140506"/>
                  </a:lnTo>
                  <a:lnTo>
                    <a:pt x="822" y="140506"/>
                  </a:lnTo>
                  <a:lnTo>
                    <a:pt x="822" y="138220"/>
                  </a:lnTo>
                  <a:close/>
                  <a:moveTo>
                    <a:pt x="13" y="142673"/>
                  </a:moveTo>
                  <a:lnTo>
                    <a:pt x="13" y="144959"/>
                  </a:lnTo>
                  <a:lnTo>
                    <a:pt x="822" y="144959"/>
                  </a:lnTo>
                  <a:lnTo>
                    <a:pt x="822" y="142673"/>
                  </a:lnTo>
                  <a:close/>
                  <a:moveTo>
                    <a:pt x="13" y="147126"/>
                  </a:moveTo>
                  <a:lnTo>
                    <a:pt x="13" y="149412"/>
                  </a:lnTo>
                  <a:lnTo>
                    <a:pt x="822" y="149412"/>
                  </a:lnTo>
                  <a:lnTo>
                    <a:pt x="822" y="147126"/>
                  </a:lnTo>
                  <a:close/>
                  <a:moveTo>
                    <a:pt x="13" y="151579"/>
                  </a:moveTo>
                  <a:lnTo>
                    <a:pt x="13" y="153865"/>
                  </a:lnTo>
                  <a:lnTo>
                    <a:pt x="822" y="153865"/>
                  </a:lnTo>
                  <a:lnTo>
                    <a:pt x="822" y="15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0;p22">
              <a:extLst>
                <a:ext uri="{FF2B5EF4-FFF2-40B4-BE49-F238E27FC236}">
                  <a16:creationId xmlns:a16="http://schemas.microsoft.com/office/drawing/2014/main" id="{5C06E8ED-6A70-183E-19B8-29DA3E078285}"/>
                </a:ext>
              </a:extLst>
            </p:cNvPr>
            <p:cNvSpPr/>
            <p:nvPr/>
          </p:nvSpPr>
          <p:spPr>
            <a:xfrm>
              <a:off x="6707245" y="18621"/>
              <a:ext cx="15619" cy="5124773"/>
            </a:xfrm>
            <a:custGeom>
              <a:avLst/>
              <a:gdLst/>
              <a:ahLst/>
              <a:cxnLst/>
              <a:rect l="l" t="t" r="r" b="b"/>
              <a:pathLst>
                <a:path w="489" h="160450" extrusionOk="0">
                  <a:moveTo>
                    <a:pt x="0" y="1"/>
                  </a:moveTo>
                  <a:cubicBezTo>
                    <a:pt x="12" y="12633"/>
                    <a:pt x="12" y="36600"/>
                    <a:pt x="12" y="62627"/>
                  </a:cubicBezTo>
                  <a:cubicBezTo>
                    <a:pt x="12" y="99918"/>
                    <a:pt x="12" y="142185"/>
                    <a:pt x="24" y="160449"/>
                  </a:cubicBezTo>
                  <a:lnTo>
                    <a:pt x="488" y="160449"/>
                  </a:lnTo>
                  <a:cubicBezTo>
                    <a:pt x="476" y="142185"/>
                    <a:pt x="476" y="99918"/>
                    <a:pt x="476" y="62627"/>
                  </a:cubicBezTo>
                  <a:cubicBezTo>
                    <a:pt x="476" y="36600"/>
                    <a:pt x="465" y="12633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1;p22">
              <a:extLst>
                <a:ext uri="{FF2B5EF4-FFF2-40B4-BE49-F238E27FC236}">
                  <a16:creationId xmlns:a16="http://schemas.microsoft.com/office/drawing/2014/main" id="{E64CEA84-1742-A63E-4C23-7528795C8158}"/>
                </a:ext>
              </a:extLst>
            </p:cNvPr>
            <p:cNvSpPr/>
            <p:nvPr/>
          </p:nvSpPr>
          <p:spPr>
            <a:xfrm>
              <a:off x="6234524" y="18621"/>
              <a:ext cx="15619" cy="5124773"/>
            </a:xfrm>
            <a:custGeom>
              <a:avLst/>
              <a:gdLst/>
              <a:ahLst/>
              <a:cxnLst/>
              <a:rect l="l" t="t" r="r" b="b"/>
              <a:pathLst>
                <a:path w="489" h="160450" extrusionOk="0">
                  <a:moveTo>
                    <a:pt x="25" y="1"/>
                  </a:moveTo>
                  <a:cubicBezTo>
                    <a:pt x="1" y="30731"/>
                    <a:pt x="1" y="129707"/>
                    <a:pt x="25" y="160449"/>
                  </a:cubicBezTo>
                  <a:lnTo>
                    <a:pt x="489" y="160449"/>
                  </a:lnTo>
                  <a:cubicBezTo>
                    <a:pt x="465" y="129707"/>
                    <a:pt x="465" y="30743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52;p22">
            <a:extLst>
              <a:ext uri="{FF2B5EF4-FFF2-40B4-BE49-F238E27FC236}">
                <a16:creationId xmlns:a16="http://schemas.microsoft.com/office/drawing/2014/main" id="{A4FD00C5-F4EA-E73A-C07B-0BF0EA4D0271}"/>
              </a:ext>
            </a:extLst>
          </p:cNvPr>
          <p:cNvGrpSpPr/>
          <p:nvPr/>
        </p:nvGrpSpPr>
        <p:grpSpPr>
          <a:xfrm rot="10800000">
            <a:off x="0" y="1392957"/>
            <a:ext cx="8287465" cy="3750437"/>
            <a:chOff x="0" y="1392996"/>
            <a:chExt cx="8529833" cy="3750437"/>
          </a:xfrm>
        </p:grpSpPr>
        <p:sp>
          <p:nvSpPr>
            <p:cNvPr id="11" name="Google Shape;453;p22">
              <a:extLst>
                <a:ext uri="{FF2B5EF4-FFF2-40B4-BE49-F238E27FC236}">
                  <a16:creationId xmlns:a16="http://schemas.microsoft.com/office/drawing/2014/main" id="{E7C6645E-37DA-DF59-ACAF-2648755EDC92}"/>
                </a:ext>
              </a:extLst>
            </p:cNvPr>
            <p:cNvSpPr/>
            <p:nvPr/>
          </p:nvSpPr>
          <p:spPr>
            <a:xfrm>
              <a:off x="0" y="1392996"/>
              <a:ext cx="8529833" cy="3750427"/>
            </a:xfrm>
            <a:custGeom>
              <a:avLst/>
              <a:gdLst/>
              <a:ahLst/>
              <a:cxnLst/>
              <a:rect l="l" t="t" r="r" b="b"/>
              <a:pathLst>
                <a:path w="267058" h="117421" extrusionOk="0">
                  <a:moveTo>
                    <a:pt x="1" y="1"/>
                  </a:moveTo>
                  <a:lnTo>
                    <a:pt x="1" y="17027"/>
                  </a:lnTo>
                  <a:lnTo>
                    <a:pt x="242198" y="17027"/>
                  </a:lnTo>
                  <a:cubicBezTo>
                    <a:pt x="246520" y="17027"/>
                    <a:pt x="250020" y="20539"/>
                    <a:pt x="250020" y="24849"/>
                  </a:cubicBezTo>
                  <a:lnTo>
                    <a:pt x="250020" y="117420"/>
                  </a:lnTo>
                  <a:lnTo>
                    <a:pt x="267058" y="117420"/>
                  </a:lnTo>
                  <a:lnTo>
                    <a:pt x="267058" y="24849"/>
                  </a:lnTo>
                  <a:cubicBezTo>
                    <a:pt x="267058" y="11121"/>
                    <a:pt x="255926" y="1"/>
                    <a:pt x="24219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54;p22">
              <a:extLst>
                <a:ext uri="{FF2B5EF4-FFF2-40B4-BE49-F238E27FC236}">
                  <a16:creationId xmlns:a16="http://schemas.microsoft.com/office/drawing/2014/main" id="{E2CF3B74-E0B7-1B68-CD28-FF2D35271D84}"/>
                </a:ext>
              </a:extLst>
            </p:cNvPr>
            <p:cNvSpPr/>
            <p:nvPr/>
          </p:nvSpPr>
          <p:spPr>
            <a:xfrm>
              <a:off x="106873" y="1651971"/>
              <a:ext cx="8163992" cy="3384203"/>
            </a:xfrm>
            <a:custGeom>
              <a:avLst/>
              <a:gdLst/>
              <a:ahLst/>
              <a:cxnLst/>
              <a:rect l="l" t="t" r="r" b="b"/>
              <a:pathLst>
                <a:path w="255604" h="105955" extrusionOk="0">
                  <a:moveTo>
                    <a:pt x="0" y="1"/>
                  </a:moveTo>
                  <a:lnTo>
                    <a:pt x="0" y="811"/>
                  </a:lnTo>
                  <a:lnTo>
                    <a:pt x="2310" y="811"/>
                  </a:lnTo>
                  <a:lnTo>
                    <a:pt x="2310" y="1"/>
                  </a:lnTo>
                  <a:close/>
                  <a:moveTo>
                    <a:pt x="4513" y="1"/>
                  </a:moveTo>
                  <a:lnTo>
                    <a:pt x="4513" y="811"/>
                  </a:lnTo>
                  <a:lnTo>
                    <a:pt x="6811" y="811"/>
                  </a:lnTo>
                  <a:lnTo>
                    <a:pt x="6811" y="1"/>
                  </a:lnTo>
                  <a:close/>
                  <a:moveTo>
                    <a:pt x="9013" y="1"/>
                  </a:moveTo>
                  <a:lnTo>
                    <a:pt x="9013" y="811"/>
                  </a:lnTo>
                  <a:lnTo>
                    <a:pt x="11323" y="811"/>
                  </a:lnTo>
                  <a:lnTo>
                    <a:pt x="11323" y="1"/>
                  </a:lnTo>
                  <a:close/>
                  <a:moveTo>
                    <a:pt x="13514" y="1"/>
                  </a:moveTo>
                  <a:lnTo>
                    <a:pt x="13514" y="811"/>
                  </a:lnTo>
                  <a:lnTo>
                    <a:pt x="15824" y="811"/>
                  </a:lnTo>
                  <a:lnTo>
                    <a:pt x="15824" y="1"/>
                  </a:lnTo>
                  <a:close/>
                  <a:moveTo>
                    <a:pt x="18015" y="1"/>
                  </a:moveTo>
                  <a:lnTo>
                    <a:pt x="18015" y="811"/>
                  </a:lnTo>
                  <a:lnTo>
                    <a:pt x="20324" y="811"/>
                  </a:lnTo>
                  <a:lnTo>
                    <a:pt x="20324" y="1"/>
                  </a:lnTo>
                  <a:close/>
                  <a:moveTo>
                    <a:pt x="22515" y="1"/>
                  </a:moveTo>
                  <a:lnTo>
                    <a:pt x="22515" y="811"/>
                  </a:lnTo>
                  <a:lnTo>
                    <a:pt x="24825" y="811"/>
                  </a:lnTo>
                  <a:lnTo>
                    <a:pt x="24825" y="1"/>
                  </a:lnTo>
                  <a:close/>
                  <a:moveTo>
                    <a:pt x="27016" y="1"/>
                  </a:moveTo>
                  <a:lnTo>
                    <a:pt x="27016" y="811"/>
                  </a:lnTo>
                  <a:lnTo>
                    <a:pt x="29325" y="811"/>
                  </a:lnTo>
                  <a:lnTo>
                    <a:pt x="29325" y="1"/>
                  </a:lnTo>
                  <a:close/>
                  <a:moveTo>
                    <a:pt x="31516" y="1"/>
                  </a:moveTo>
                  <a:lnTo>
                    <a:pt x="31516" y="811"/>
                  </a:lnTo>
                  <a:lnTo>
                    <a:pt x="33826" y="811"/>
                  </a:lnTo>
                  <a:lnTo>
                    <a:pt x="33826" y="1"/>
                  </a:lnTo>
                  <a:close/>
                  <a:moveTo>
                    <a:pt x="36017" y="1"/>
                  </a:moveTo>
                  <a:lnTo>
                    <a:pt x="36017" y="811"/>
                  </a:lnTo>
                  <a:lnTo>
                    <a:pt x="38327" y="811"/>
                  </a:lnTo>
                  <a:lnTo>
                    <a:pt x="38327" y="1"/>
                  </a:lnTo>
                  <a:close/>
                  <a:moveTo>
                    <a:pt x="40517" y="1"/>
                  </a:moveTo>
                  <a:lnTo>
                    <a:pt x="40517" y="811"/>
                  </a:lnTo>
                  <a:lnTo>
                    <a:pt x="42827" y="811"/>
                  </a:lnTo>
                  <a:lnTo>
                    <a:pt x="42827" y="1"/>
                  </a:lnTo>
                  <a:close/>
                  <a:moveTo>
                    <a:pt x="45030" y="1"/>
                  </a:moveTo>
                  <a:lnTo>
                    <a:pt x="45030" y="811"/>
                  </a:lnTo>
                  <a:lnTo>
                    <a:pt x="47328" y="811"/>
                  </a:lnTo>
                  <a:lnTo>
                    <a:pt x="47328" y="1"/>
                  </a:lnTo>
                  <a:close/>
                  <a:moveTo>
                    <a:pt x="49530" y="1"/>
                  </a:moveTo>
                  <a:lnTo>
                    <a:pt x="49530" y="811"/>
                  </a:lnTo>
                  <a:lnTo>
                    <a:pt x="51840" y="811"/>
                  </a:lnTo>
                  <a:lnTo>
                    <a:pt x="51840" y="1"/>
                  </a:lnTo>
                  <a:close/>
                  <a:moveTo>
                    <a:pt x="54031" y="1"/>
                  </a:moveTo>
                  <a:lnTo>
                    <a:pt x="54031" y="811"/>
                  </a:lnTo>
                  <a:lnTo>
                    <a:pt x="56341" y="811"/>
                  </a:lnTo>
                  <a:lnTo>
                    <a:pt x="56341" y="1"/>
                  </a:lnTo>
                  <a:close/>
                  <a:moveTo>
                    <a:pt x="58531" y="1"/>
                  </a:moveTo>
                  <a:lnTo>
                    <a:pt x="58531" y="811"/>
                  </a:lnTo>
                  <a:lnTo>
                    <a:pt x="60841" y="811"/>
                  </a:lnTo>
                  <a:lnTo>
                    <a:pt x="60841" y="1"/>
                  </a:lnTo>
                  <a:close/>
                  <a:moveTo>
                    <a:pt x="63032" y="1"/>
                  </a:moveTo>
                  <a:lnTo>
                    <a:pt x="63032" y="811"/>
                  </a:lnTo>
                  <a:lnTo>
                    <a:pt x="65342" y="811"/>
                  </a:lnTo>
                  <a:lnTo>
                    <a:pt x="65342" y="1"/>
                  </a:lnTo>
                  <a:close/>
                  <a:moveTo>
                    <a:pt x="67533" y="1"/>
                  </a:moveTo>
                  <a:lnTo>
                    <a:pt x="67533" y="811"/>
                  </a:lnTo>
                  <a:lnTo>
                    <a:pt x="69842" y="811"/>
                  </a:lnTo>
                  <a:lnTo>
                    <a:pt x="69842" y="1"/>
                  </a:lnTo>
                  <a:close/>
                  <a:moveTo>
                    <a:pt x="72033" y="1"/>
                  </a:moveTo>
                  <a:lnTo>
                    <a:pt x="72033" y="811"/>
                  </a:lnTo>
                  <a:lnTo>
                    <a:pt x="74343" y="811"/>
                  </a:lnTo>
                  <a:lnTo>
                    <a:pt x="74343" y="1"/>
                  </a:lnTo>
                  <a:close/>
                  <a:moveTo>
                    <a:pt x="76534" y="1"/>
                  </a:moveTo>
                  <a:lnTo>
                    <a:pt x="76534" y="811"/>
                  </a:lnTo>
                  <a:lnTo>
                    <a:pt x="78844" y="811"/>
                  </a:lnTo>
                  <a:lnTo>
                    <a:pt x="78844" y="1"/>
                  </a:lnTo>
                  <a:close/>
                  <a:moveTo>
                    <a:pt x="81034" y="1"/>
                  </a:moveTo>
                  <a:lnTo>
                    <a:pt x="81034" y="811"/>
                  </a:lnTo>
                  <a:lnTo>
                    <a:pt x="83344" y="811"/>
                  </a:lnTo>
                  <a:lnTo>
                    <a:pt x="83344" y="1"/>
                  </a:lnTo>
                  <a:close/>
                  <a:moveTo>
                    <a:pt x="85535" y="1"/>
                  </a:moveTo>
                  <a:lnTo>
                    <a:pt x="85535" y="811"/>
                  </a:lnTo>
                  <a:lnTo>
                    <a:pt x="87845" y="811"/>
                  </a:lnTo>
                  <a:lnTo>
                    <a:pt x="87845" y="1"/>
                  </a:lnTo>
                  <a:close/>
                  <a:moveTo>
                    <a:pt x="90047" y="1"/>
                  </a:moveTo>
                  <a:lnTo>
                    <a:pt x="90047" y="811"/>
                  </a:lnTo>
                  <a:lnTo>
                    <a:pt x="92357" y="811"/>
                  </a:lnTo>
                  <a:lnTo>
                    <a:pt x="92357" y="1"/>
                  </a:lnTo>
                  <a:close/>
                  <a:moveTo>
                    <a:pt x="94548" y="1"/>
                  </a:moveTo>
                  <a:lnTo>
                    <a:pt x="94548" y="811"/>
                  </a:lnTo>
                  <a:lnTo>
                    <a:pt x="96858" y="811"/>
                  </a:lnTo>
                  <a:lnTo>
                    <a:pt x="96858" y="1"/>
                  </a:lnTo>
                  <a:close/>
                  <a:moveTo>
                    <a:pt x="99048" y="1"/>
                  </a:moveTo>
                  <a:lnTo>
                    <a:pt x="99048" y="811"/>
                  </a:lnTo>
                  <a:lnTo>
                    <a:pt x="101358" y="811"/>
                  </a:lnTo>
                  <a:lnTo>
                    <a:pt x="101358" y="1"/>
                  </a:lnTo>
                  <a:close/>
                  <a:moveTo>
                    <a:pt x="103549" y="1"/>
                  </a:moveTo>
                  <a:lnTo>
                    <a:pt x="103549" y="811"/>
                  </a:lnTo>
                  <a:lnTo>
                    <a:pt x="105859" y="811"/>
                  </a:lnTo>
                  <a:lnTo>
                    <a:pt x="105859" y="1"/>
                  </a:lnTo>
                  <a:close/>
                  <a:moveTo>
                    <a:pt x="108050" y="1"/>
                  </a:moveTo>
                  <a:lnTo>
                    <a:pt x="108050" y="811"/>
                  </a:lnTo>
                  <a:lnTo>
                    <a:pt x="110359" y="811"/>
                  </a:lnTo>
                  <a:lnTo>
                    <a:pt x="110359" y="1"/>
                  </a:lnTo>
                  <a:close/>
                  <a:moveTo>
                    <a:pt x="112550" y="1"/>
                  </a:moveTo>
                  <a:lnTo>
                    <a:pt x="112550" y="811"/>
                  </a:lnTo>
                  <a:lnTo>
                    <a:pt x="114860" y="811"/>
                  </a:lnTo>
                  <a:lnTo>
                    <a:pt x="114860" y="1"/>
                  </a:lnTo>
                  <a:close/>
                  <a:moveTo>
                    <a:pt x="117051" y="1"/>
                  </a:moveTo>
                  <a:lnTo>
                    <a:pt x="117051" y="811"/>
                  </a:lnTo>
                  <a:lnTo>
                    <a:pt x="119361" y="811"/>
                  </a:lnTo>
                  <a:lnTo>
                    <a:pt x="119361" y="1"/>
                  </a:lnTo>
                  <a:close/>
                  <a:moveTo>
                    <a:pt x="121551" y="1"/>
                  </a:moveTo>
                  <a:lnTo>
                    <a:pt x="121551" y="811"/>
                  </a:lnTo>
                  <a:lnTo>
                    <a:pt x="123861" y="811"/>
                  </a:lnTo>
                  <a:lnTo>
                    <a:pt x="123861" y="1"/>
                  </a:lnTo>
                  <a:close/>
                  <a:moveTo>
                    <a:pt x="126052" y="1"/>
                  </a:moveTo>
                  <a:lnTo>
                    <a:pt x="126052" y="811"/>
                  </a:lnTo>
                  <a:lnTo>
                    <a:pt x="128362" y="811"/>
                  </a:lnTo>
                  <a:lnTo>
                    <a:pt x="128362" y="1"/>
                  </a:lnTo>
                  <a:close/>
                  <a:moveTo>
                    <a:pt x="130564" y="1"/>
                  </a:moveTo>
                  <a:lnTo>
                    <a:pt x="130564" y="811"/>
                  </a:lnTo>
                  <a:lnTo>
                    <a:pt x="132862" y="811"/>
                  </a:lnTo>
                  <a:lnTo>
                    <a:pt x="132862" y="1"/>
                  </a:lnTo>
                  <a:close/>
                  <a:moveTo>
                    <a:pt x="135065" y="1"/>
                  </a:moveTo>
                  <a:lnTo>
                    <a:pt x="135065" y="811"/>
                  </a:lnTo>
                  <a:lnTo>
                    <a:pt x="137375" y="811"/>
                  </a:lnTo>
                  <a:lnTo>
                    <a:pt x="137375" y="1"/>
                  </a:lnTo>
                  <a:close/>
                  <a:moveTo>
                    <a:pt x="139565" y="1"/>
                  </a:moveTo>
                  <a:lnTo>
                    <a:pt x="139565" y="811"/>
                  </a:lnTo>
                  <a:lnTo>
                    <a:pt x="141875" y="811"/>
                  </a:lnTo>
                  <a:lnTo>
                    <a:pt x="141875" y="1"/>
                  </a:lnTo>
                  <a:close/>
                  <a:moveTo>
                    <a:pt x="144066" y="1"/>
                  </a:moveTo>
                  <a:lnTo>
                    <a:pt x="144066" y="811"/>
                  </a:lnTo>
                  <a:lnTo>
                    <a:pt x="146376" y="811"/>
                  </a:lnTo>
                  <a:lnTo>
                    <a:pt x="146376" y="1"/>
                  </a:lnTo>
                  <a:close/>
                  <a:moveTo>
                    <a:pt x="148567" y="1"/>
                  </a:moveTo>
                  <a:lnTo>
                    <a:pt x="148567" y="811"/>
                  </a:lnTo>
                  <a:lnTo>
                    <a:pt x="150876" y="811"/>
                  </a:lnTo>
                  <a:lnTo>
                    <a:pt x="150876" y="1"/>
                  </a:lnTo>
                  <a:close/>
                  <a:moveTo>
                    <a:pt x="153067" y="1"/>
                  </a:moveTo>
                  <a:lnTo>
                    <a:pt x="153067" y="811"/>
                  </a:lnTo>
                  <a:lnTo>
                    <a:pt x="155377" y="811"/>
                  </a:lnTo>
                  <a:lnTo>
                    <a:pt x="155377" y="1"/>
                  </a:lnTo>
                  <a:close/>
                  <a:moveTo>
                    <a:pt x="157568" y="1"/>
                  </a:moveTo>
                  <a:lnTo>
                    <a:pt x="157568" y="811"/>
                  </a:lnTo>
                  <a:lnTo>
                    <a:pt x="159877" y="811"/>
                  </a:lnTo>
                  <a:lnTo>
                    <a:pt x="159877" y="1"/>
                  </a:lnTo>
                  <a:close/>
                  <a:moveTo>
                    <a:pt x="162068" y="1"/>
                  </a:moveTo>
                  <a:lnTo>
                    <a:pt x="162068" y="811"/>
                  </a:lnTo>
                  <a:lnTo>
                    <a:pt x="164378" y="811"/>
                  </a:lnTo>
                  <a:lnTo>
                    <a:pt x="164378" y="1"/>
                  </a:lnTo>
                  <a:close/>
                  <a:moveTo>
                    <a:pt x="166569" y="1"/>
                  </a:moveTo>
                  <a:lnTo>
                    <a:pt x="166569" y="811"/>
                  </a:lnTo>
                  <a:lnTo>
                    <a:pt x="168879" y="811"/>
                  </a:lnTo>
                  <a:lnTo>
                    <a:pt x="168879" y="1"/>
                  </a:lnTo>
                  <a:close/>
                  <a:moveTo>
                    <a:pt x="171081" y="1"/>
                  </a:moveTo>
                  <a:lnTo>
                    <a:pt x="171081" y="811"/>
                  </a:lnTo>
                  <a:lnTo>
                    <a:pt x="173379" y="811"/>
                  </a:lnTo>
                  <a:lnTo>
                    <a:pt x="173379" y="1"/>
                  </a:lnTo>
                  <a:close/>
                  <a:moveTo>
                    <a:pt x="175582" y="1"/>
                  </a:moveTo>
                  <a:lnTo>
                    <a:pt x="175582" y="811"/>
                  </a:lnTo>
                  <a:lnTo>
                    <a:pt x="177892" y="811"/>
                  </a:lnTo>
                  <a:lnTo>
                    <a:pt x="177892" y="1"/>
                  </a:lnTo>
                  <a:close/>
                  <a:moveTo>
                    <a:pt x="180082" y="1"/>
                  </a:moveTo>
                  <a:lnTo>
                    <a:pt x="180082" y="811"/>
                  </a:lnTo>
                  <a:lnTo>
                    <a:pt x="182392" y="811"/>
                  </a:lnTo>
                  <a:lnTo>
                    <a:pt x="182392" y="1"/>
                  </a:lnTo>
                  <a:close/>
                  <a:moveTo>
                    <a:pt x="184583" y="1"/>
                  </a:moveTo>
                  <a:lnTo>
                    <a:pt x="184583" y="811"/>
                  </a:lnTo>
                  <a:lnTo>
                    <a:pt x="186893" y="811"/>
                  </a:lnTo>
                  <a:lnTo>
                    <a:pt x="186893" y="1"/>
                  </a:lnTo>
                  <a:close/>
                  <a:moveTo>
                    <a:pt x="189084" y="1"/>
                  </a:moveTo>
                  <a:lnTo>
                    <a:pt x="189084" y="811"/>
                  </a:lnTo>
                  <a:lnTo>
                    <a:pt x="191393" y="811"/>
                  </a:lnTo>
                  <a:lnTo>
                    <a:pt x="191393" y="1"/>
                  </a:lnTo>
                  <a:close/>
                  <a:moveTo>
                    <a:pt x="193584" y="1"/>
                  </a:moveTo>
                  <a:lnTo>
                    <a:pt x="193584" y="811"/>
                  </a:lnTo>
                  <a:lnTo>
                    <a:pt x="195894" y="811"/>
                  </a:lnTo>
                  <a:lnTo>
                    <a:pt x="195894" y="1"/>
                  </a:lnTo>
                  <a:close/>
                  <a:moveTo>
                    <a:pt x="198085" y="1"/>
                  </a:moveTo>
                  <a:lnTo>
                    <a:pt x="198085" y="811"/>
                  </a:lnTo>
                  <a:lnTo>
                    <a:pt x="200394" y="811"/>
                  </a:lnTo>
                  <a:lnTo>
                    <a:pt x="200394" y="1"/>
                  </a:lnTo>
                  <a:close/>
                  <a:moveTo>
                    <a:pt x="202585" y="1"/>
                  </a:moveTo>
                  <a:lnTo>
                    <a:pt x="202585" y="811"/>
                  </a:lnTo>
                  <a:lnTo>
                    <a:pt x="204895" y="811"/>
                  </a:lnTo>
                  <a:lnTo>
                    <a:pt x="204895" y="1"/>
                  </a:lnTo>
                  <a:close/>
                  <a:moveTo>
                    <a:pt x="207086" y="1"/>
                  </a:moveTo>
                  <a:lnTo>
                    <a:pt x="207086" y="811"/>
                  </a:lnTo>
                  <a:lnTo>
                    <a:pt x="209396" y="811"/>
                  </a:lnTo>
                  <a:lnTo>
                    <a:pt x="209396" y="1"/>
                  </a:lnTo>
                  <a:close/>
                  <a:moveTo>
                    <a:pt x="211598" y="1"/>
                  </a:moveTo>
                  <a:lnTo>
                    <a:pt x="211598" y="811"/>
                  </a:lnTo>
                  <a:lnTo>
                    <a:pt x="213896" y="811"/>
                  </a:lnTo>
                  <a:lnTo>
                    <a:pt x="213896" y="1"/>
                  </a:lnTo>
                  <a:close/>
                  <a:moveTo>
                    <a:pt x="216099" y="1"/>
                  </a:moveTo>
                  <a:lnTo>
                    <a:pt x="216099" y="811"/>
                  </a:lnTo>
                  <a:lnTo>
                    <a:pt x="218409" y="811"/>
                  </a:lnTo>
                  <a:lnTo>
                    <a:pt x="218409" y="1"/>
                  </a:lnTo>
                  <a:close/>
                  <a:moveTo>
                    <a:pt x="220599" y="1"/>
                  </a:moveTo>
                  <a:lnTo>
                    <a:pt x="220599" y="811"/>
                  </a:lnTo>
                  <a:lnTo>
                    <a:pt x="222909" y="811"/>
                  </a:lnTo>
                  <a:lnTo>
                    <a:pt x="222909" y="1"/>
                  </a:lnTo>
                  <a:close/>
                  <a:moveTo>
                    <a:pt x="225100" y="1"/>
                  </a:moveTo>
                  <a:lnTo>
                    <a:pt x="225100" y="811"/>
                  </a:lnTo>
                  <a:lnTo>
                    <a:pt x="227410" y="811"/>
                  </a:lnTo>
                  <a:lnTo>
                    <a:pt x="227410" y="1"/>
                  </a:lnTo>
                  <a:close/>
                  <a:moveTo>
                    <a:pt x="229600" y="1"/>
                  </a:moveTo>
                  <a:lnTo>
                    <a:pt x="229600" y="811"/>
                  </a:lnTo>
                  <a:lnTo>
                    <a:pt x="231910" y="811"/>
                  </a:lnTo>
                  <a:lnTo>
                    <a:pt x="231910" y="1"/>
                  </a:lnTo>
                  <a:close/>
                  <a:moveTo>
                    <a:pt x="234101" y="1"/>
                  </a:moveTo>
                  <a:lnTo>
                    <a:pt x="234101" y="811"/>
                  </a:lnTo>
                  <a:lnTo>
                    <a:pt x="236411" y="811"/>
                  </a:lnTo>
                  <a:lnTo>
                    <a:pt x="236411" y="1"/>
                  </a:lnTo>
                  <a:close/>
                  <a:moveTo>
                    <a:pt x="238614" y="1"/>
                  </a:moveTo>
                  <a:lnTo>
                    <a:pt x="238590" y="811"/>
                  </a:lnTo>
                  <a:cubicBezTo>
                    <a:pt x="239340" y="834"/>
                    <a:pt x="240102" y="906"/>
                    <a:pt x="240840" y="1013"/>
                  </a:cubicBezTo>
                  <a:lnTo>
                    <a:pt x="240959" y="215"/>
                  </a:lnTo>
                  <a:cubicBezTo>
                    <a:pt x="240197" y="96"/>
                    <a:pt x="239399" y="25"/>
                    <a:pt x="238614" y="1"/>
                  </a:cubicBezTo>
                  <a:close/>
                  <a:moveTo>
                    <a:pt x="243150" y="715"/>
                  </a:moveTo>
                  <a:lnTo>
                    <a:pt x="242924" y="1489"/>
                  </a:lnTo>
                  <a:cubicBezTo>
                    <a:pt x="243638" y="1704"/>
                    <a:pt x="244352" y="1966"/>
                    <a:pt x="245031" y="2275"/>
                  </a:cubicBezTo>
                  <a:lnTo>
                    <a:pt x="245364" y="1537"/>
                  </a:lnTo>
                  <a:cubicBezTo>
                    <a:pt x="244650" y="1215"/>
                    <a:pt x="243900" y="942"/>
                    <a:pt x="243150" y="715"/>
                  </a:cubicBezTo>
                  <a:close/>
                  <a:moveTo>
                    <a:pt x="247353" y="2597"/>
                  </a:moveTo>
                  <a:lnTo>
                    <a:pt x="246924" y="3287"/>
                  </a:lnTo>
                  <a:cubicBezTo>
                    <a:pt x="247555" y="3680"/>
                    <a:pt x="248174" y="4121"/>
                    <a:pt x="248758" y="4597"/>
                  </a:cubicBezTo>
                  <a:lnTo>
                    <a:pt x="249270" y="3966"/>
                  </a:lnTo>
                  <a:cubicBezTo>
                    <a:pt x="248662" y="3466"/>
                    <a:pt x="248019" y="3013"/>
                    <a:pt x="247353" y="2597"/>
                  </a:cubicBezTo>
                  <a:close/>
                  <a:moveTo>
                    <a:pt x="250901" y="5502"/>
                  </a:moveTo>
                  <a:lnTo>
                    <a:pt x="250317" y="6061"/>
                  </a:lnTo>
                  <a:cubicBezTo>
                    <a:pt x="250829" y="6609"/>
                    <a:pt x="251306" y="7192"/>
                    <a:pt x="251734" y="7800"/>
                  </a:cubicBezTo>
                  <a:lnTo>
                    <a:pt x="252401" y="7335"/>
                  </a:lnTo>
                  <a:cubicBezTo>
                    <a:pt x="251937" y="6692"/>
                    <a:pt x="251437" y="6085"/>
                    <a:pt x="250901" y="5502"/>
                  </a:cubicBezTo>
                  <a:close/>
                  <a:moveTo>
                    <a:pt x="253580" y="9240"/>
                  </a:moveTo>
                  <a:lnTo>
                    <a:pt x="252853" y="9621"/>
                  </a:lnTo>
                  <a:cubicBezTo>
                    <a:pt x="253211" y="10288"/>
                    <a:pt x="253520" y="10979"/>
                    <a:pt x="253782" y="11681"/>
                  </a:cubicBezTo>
                  <a:lnTo>
                    <a:pt x="254532" y="11395"/>
                  </a:lnTo>
                  <a:cubicBezTo>
                    <a:pt x="254270" y="10657"/>
                    <a:pt x="253949" y="9931"/>
                    <a:pt x="253580" y="9240"/>
                  </a:cubicBezTo>
                  <a:close/>
                  <a:moveTo>
                    <a:pt x="255175" y="13550"/>
                  </a:moveTo>
                  <a:lnTo>
                    <a:pt x="254377" y="13729"/>
                  </a:lnTo>
                  <a:cubicBezTo>
                    <a:pt x="254544" y="14455"/>
                    <a:pt x="254663" y="15205"/>
                    <a:pt x="254723" y="15955"/>
                  </a:cubicBezTo>
                  <a:lnTo>
                    <a:pt x="255532" y="15884"/>
                  </a:lnTo>
                  <a:cubicBezTo>
                    <a:pt x="255473" y="15098"/>
                    <a:pt x="255342" y="14312"/>
                    <a:pt x="255175" y="13550"/>
                  </a:cubicBezTo>
                  <a:close/>
                  <a:moveTo>
                    <a:pt x="254794" y="18110"/>
                  </a:moveTo>
                  <a:lnTo>
                    <a:pt x="254794" y="20420"/>
                  </a:lnTo>
                  <a:lnTo>
                    <a:pt x="255604" y="20420"/>
                  </a:lnTo>
                  <a:lnTo>
                    <a:pt x="255604" y="18110"/>
                  </a:lnTo>
                  <a:close/>
                  <a:moveTo>
                    <a:pt x="254794" y="22611"/>
                  </a:moveTo>
                  <a:lnTo>
                    <a:pt x="254794" y="24921"/>
                  </a:lnTo>
                  <a:lnTo>
                    <a:pt x="255604" y="24921"/>
                  </a:lnTo>
                  <a:lnTo>
                    <a:pt x="255604" y="22611"/>
                  </a:lnTo>
                  <a:close/>
                  <a:moveTo>
                    <a:pt x="254794" y="27111"/>
                  </a:moveTo>
                  <a:lnTo>
                    <a:pt x="254794" y="29421"/>
                  </a:lnTo>
                  <a:lnTo>
                    <a:pt x="255604" y="29421"/>
                  </a:lnTo>
                  <a:lnTo>
                    <a:pt x="255604" y="27111"/>
                  </a:lnTo>
                  <a:close/>
                  <a:moveTo>
                    <a:pt x="254794" y="31612"/>
                  </a:moveTo>
                  <a:lnTo>
                    <a:pt x="254794" y="33922"/>
                  </a:lnTo>
                  <a:lnTo>
                    <a:pt x="255604" y="33922"/>
                  </a:lnTo>
                  <a:lnTo>
                    <a:pt x="255604" y="31612"/>
                  </a:lnTo>
                  <a:close/>
                  <a:moveTo>
                    <a:pt x="254794" y="36113"/>
                  </a:moveTo>
                  <a:lnTo>
                    <a:pt x="254794" y="38422"/>
                  </a:lnTo>
                  <a:lnTo>
                    <a:pt x="255604" y="38422"/>
                  </a:lnTo>
                  <a:lnTo>
                    <a:pt x="255604" y="36113"/>
                  </a:lnTo>
                  <a:close/>
                  <a:moveTo>
                    <a:pt x="254794" y="40613"/>
                  </a:moveTo>
                  <a:lnTo>
                    <a:pt x="254794" y="42923"/>
                  </a:lnTo>
                  <a:lnTo>
                    <a:pt x="255604" y="42923"/>
                  </a:lnTo>
                  <a:lnTo>
                    <a:pt x="255604" y="40613"/>
                  </a:lnTo>
                  <a:close/>
                  <a:moveTo>
                    <a:pt x="254794" y="45126"/>
                  </a:moveTo>
                  <a:lnTo>
                    <a:pt x="254794" y="47423"/>
                  </a:lnTo>
                  <a:lnTo>
                    <a:pt x="255604" y="47423"/>
                  </a:lnTo>
                  <a:lnTo>
                    <a:pt x="255604" y="45126"/>
                  </a:lnTo>
                  <a:close/>
                  <a:moveTo>
                    <a:pt x="254794" y="49626"/>
                  </a:moveTo>
                  <a:lnTo>
                    <a:pt x="254794" y="51936"/>
                  </a:lnTo>
                  <a:lnTo>
                    <a:pt x="255604" y="51936"/>
                  </a:lnTo>
                  <a:lnTo>
                    <a:pt x="255604" y="49626"/>
                  </a:lnTo>
                  <a:close/>
                  <a:moveTo>
                    <a:pt x="254794" y="54127"/>
                  </a:moveTo>
                  <a:lnTo>
                    <a:pt x="254794" y="56436"/>
                  </a:lnTo>
                  <a:lnTo>
                    <a:pt x="255604" y="56436"/>
                  </a:lnTo>
                  <a:lnTo>
                    <a:pt x="255604" y="54127"/>
                  </a:lnTo>
                  <a:close/>
                  <a:moveTo>
                    <a:pt x="254794" y="58627"/>
                  </a:moveTo>
                  <a:lnTo>
                    <a:pt x="254794" y="60937"/>
                  </a:lnTo>
                  <a:lnTo>
                    <a:pt x="255604" y="60937"/>
                  </a:lnTo>
                  <a:lnTo>
                    <a:pt x="255604" y="58627"/>
                  </a:lnTo>
                  <a:close/>
                  <a:moveTo>
                    <a:pt x="254794" y="63128"/>
                  </a:moveTo>
                  <a:lnTo>
                    <a:pt x="254794" y="65438"/>
                  </a:lnTo>
                  <a:lnTo>
                    <a:pt x="255604" y="65438"/>
                  </a:lnTo>
                  <a:lnTo>
                    <a:pt x="255604" y="63128"/>
                  </a:lnTo>
                  <a:close/>
                  <a:moveTo>
                    <a:pt x="254794" y="67628"/>
                  </a:moveTo>
                  <a:lnTo>
                    <a:pt x="254794" y="69938"/>
                  </a:lnTo>
                  <a:lnTo>
                    <a:pt x="255604" y="69938"/>
                  </a:lnTo>
                  <a:lnTo>
                    <a:pt x="255604" y="67628"/>
                  </a:lnTo>
                  <a:close/>
                  <a:moveTo>
                    <a:pt x="254794" y="72129"/>
                  </a:moveTo>
                  <a:lnTo>
                    <a:pt x="254794" y="74439"/>
                  </a:lnTo>
                  <a:lnTo>
                    <a:pt x="255604" y="74439"/>
                  </a:lnTo>
                  <a:lnTo>
                    <a:pt x="255604" y="72129"/>
                  </a:lnTo>
                  <a:close/>
                  <a:moveTo>
                    <a:pt x="254794" y="76629"/>
                  </a:moveTo>
                  <a:lnTo>
                    <a:pt x="254794" y="78939"/>
                  </a:lnTo>
                  <a:lnTo>
                    <a:pt x="255604" y="78939"/>
                  </a:lnTo>
                  <a:lnTo>
                    <a:pt x="255604" y="76629"/>
                  </a:lnTo>
                  <a:close/>
                  <a:moveTo>
                    <a:pt x="254794" y="81130"/>
                  </a:moveTo>
                  <a:lnTo>
                    <a:pt x="254794" y="83440"/>
                  </a:lnTo>
                  <a:lnTo>
                    <a:pt x="255604" y="83440"/>
                  </a:lnTo>
                  <a:lnTo>
                    <a:pt x="255604" y="81130"/>
                  </a:lnTo>
                  <a:close/>
                  <a:moveTo>
                    <a:pt x="254794" y="85642"/>
                  </a:moveTo>
                  <a:lnTo>
                    <a:pt x="254794" y="87940"/>
                  </a:lnTo>
                  <a:lnTo>
                    <a:pt x="255604" y="87940"/>
                  </a:lnTo>
                  <a:lnTo>
                    <a:pt x="255604" y="85642"/>
                  </a:lnTo>
                  <a:close/>
                  <a:moveTo>
                    <a:pt x="254794" y="90143"/>
                  </a:moveTo>
                  <a:lnTo>
                    <a:pt x="254794" y="92453"/>
                  </a:lnTo>
                  <a:lnTo>
                    <a:pt x="255604" y="92453"/>
                  </a:lnTo>
                  <a:lnTo>
                    <a:pt x="255604" y="90143"/>
                  </a:lnTo>
                  <a:close/>
                  <a:moveTo>
                    <a:pt x="254794" y="94644"/>
                  </a:moveTo>
                  <a:lnTo>
                    <a:pt x="254794" y="96953"/>
                  </a:lnTo>
                  <a:lnTo>
                    <a:pt x="255604" y="96953"/>
                  </a:lnTo>
                  <a:lnTo>
                    <a:pt x="255604" y="94644"/>
                  </a:lnTo>
                  <a:close/>
                  <a:moveTo>
                    <a:pt x="254794" y="99144"/>
                  </a:moveTo>
                  <a:lnTo>
                    <a:pt x="254794" y="101454"/>
                  </a:lnTo>
                  <a:lnTo>
                    <a:pt x="255604" y="101454"/>
                  </a:lnTo>
                  <a:lnTo>
                    <a:pt x="255604" y="99144"/>
                  </a:lnTo>
                  <a:close/>
                  <a:moveTo>
                    <a:pt x="254794" y="103645"/>
                  </a:moveTo>
                  <a:lnTo>
                    <a:pt x="254794" y="105954"/>
                  </a:lnTo>
                  <a:lnTo>
                    <a:pt x="255604" y="105954"/>
                  </a:lnTo>
                  <a:lnTo>
                    <a:pt x="255604" y="1036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22">
              <a:extLst>
                <a:ext uri="{FF2B5EF4-FFF2-40B4-BE49-F238E27FC236}">
                  <a16:creationId xmlns:a16="http://schemas.microsoft.com/office/drawing/2014/main" id="{39EF55B0-92BF-9D4C-27BE-F068CFB26188}"/>
                </a:ext>
              </a:extLst>
            </p:cNvPr>
            <p:cNvSpPr/>
            <p:nvPr/>
          </p:nvSpPr>
          <p:spPr>
            <a:xfrm>
              <a:off x="0" y="1420785"/>
              <a:ext cx="8502077" cy="3722639"/>
            </a:xfrm>
            <a:custGeom>
              <a:avLst/>
              <a:gdLst/>
              <a:ahLst/>
              <a:cxnLst/>
              <a:rect l="l" t="t" r="r" b="b"/>
              <a:pathLst>
                <a:path w="266189" h="116551" extrusionOk="0">
                  <a:moveTo>
                    <a:pt x="1" y="0"/>
                  </a:moveTo>
                  <a:lnTo>
                    <a:pt x="1" y="452"/>
                  </a:lnTo>
                  <a:lnTo>
                    <a:pt x="241174" y="452"/>
                  </a:lnTo>
                  <a:cubicBezTo>
                    <a:pt x="254711" y="452"/>
                    <a:pt x="265724" y="11478"/>
                    <a:pt x="265724" y="25015"/>
                  </a:cubicBezTo>
                  <a:lnTo>
                    <a:pt x="265724" y="116550"/>
                  </a:lnTo>
                  <a:lnTo>
                    <a:pt x="266189" y="116550"/>
                  </a:lnTo>
                  <a:lnTo>
                    <a:pt x="266189" y="25015"/>
                  </a:lnTo>
                  <a:cubicBezTo>
                    <a:pt x="266189" y="11216"/>
                    <a:pt x="254961" y="0"/>
                    <a:pt x="241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22">
              <a:extLst>
                <a:ext uri="{FF2B5EF4-FFF2-40B4-BE49-F238E27FC236}">
                  <a16:creationId xmlns:a16="http://schemas.microsoft.com/office/drawing/2014/main" id="{20764B02-0429-2C7D-9072-B1CC79F4A6FC}"/>
                </a:ext>
              </a:extLst>
            </p:cNvPr>
            <p:cNvSpPr/>
            <p:nvPr/>
          </p:nvSpPr>
          <p:spPr>
            <a:xfrm>
              <a:off x="0" y="1893474"/>
              <a:ext cx="8029397" cy="3249959"/>
            </a:xfrm>
            <a:custGeom>
              <a:avLst/>
              <a:gdLst/>
              <a:ahLst/>
              <a:cxnLst/>
              <a:rect l="l" t="t" r="r" b="b"/>
              <a:pathLst>
                <a:path w="251390" h="101752" extrusionOk="0">
                  <a:moveTo>
                    <a:pt x="1" y="0"/>
                  </a:moveTo>
                  <a:lnTo>
                    <a:pt x="1" y="453"/>
                  </a:lnTo>
                  <a:lnTo>
                    <a:pt x="242483" y="453"/>
                  </a:lnTo>
                  <a:cubicBezTo>
                    <a:pt x="247139" y="453"/>
                    <a:pt x="250925" y="4251"/>
                    <a:pt x="250925" y="8906"/>
                  </a:cubicBezTo>
                  <a:lnTo>
                    <a:pt x="250925" y="101751"/>
                  </a:lnTo>
                  <a:lnTo>
                    <a:pt x="251389" y="101751"/>
                  </a:lnTo>
                  <a:lnTo>
                    <a:pt x="251389" y="8906"/>
                  </a:lnTo>
                  <a:cubicBezTo>
                    <a:pt x="251389" y="3989"/>
                    <a:pt x="247389" y="0"/>
                    <a:pt x="242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Google Shape;452;p22">
            <a:extLst>
              <a:ext uri="{FF2B5EF4-FFF2-40B4-BE49-F238E27FC236}">
                <a16:creationId xmlns:a16="http://schemas.microsoft.com/office/drawing/2014/main" id="{2400A8CE-7798-6922-72E6-E0E13A4236C4}"/>
              </a:ext>
            </a:extLst>
          </p:cNvPr>
          <p:cNvGrpSpPr/>
          <p:nvPr/>
        </p:nvGrpSpPr>
        <p:grpSpPr>
          <a:xfrm>
            <a:off x="-1173700" y="2680021"/>
            <a:ext cx="8529833" cy="3750437"/>
            <a:chOff x="0" y="1392996"/>
            <a:chExt cx="8529833" cy="3750437"/>
          </a:xfrm>
        </p:grpSpPr>
        <p:sp>
          <p:nvSpPr>
            <p:cNvPr id="16" name="Google Shape;453;p22">
              <a:extLst>
                <a:ext uri="{FF2B5EF4-FFF2-40B4-BE49-F238E27FC236}">
                  <a16:creationId xmlns:a16="http://schemas.microsoft.com/office/drawing/2014/main" id="{3FD1C856-09FA-FDE7-2CD5-55844AEA69C4}"/>
                </a:ext>
              </a:extLst>
            </p:cNvPr>
            <p:cNvSpPr/>
            <p:nvPr/>
          </p:nvSpPr>
          <p:spPr>
            <a:xfrm>
              <a:off x="0" y="1392996"/>
              <a:ext cx="8529833" cy="3750427"/>
            </a:xfrm>
            <a:custGeom>
              <a:avLst/>
              <a:gdLst/>
              <a:ahLst/>
              <a:cxnLst/>
              <a:rect l="l" t="t" r="r" b="b"/>
              <a:pathLst>
                <a:path w="267058" h="117421" extrusionOk="0">
                  <a:moveTo>
                    <a:pt x="1" y="1"/>
                  </a:moveTo>
                  <a:lnTo>
                    <a:pt x="1" y="17027"/>
                  </a:lnTo>
                  <a:lnTo>
                    <a:pt x="242198" y="17027"/>
                  </a:lnTo>
                  <a:cubicBezTo>
                    <a:pt x="246520" y="17027"/>
                    <a:pt x="250020" y="20539"/>
                    <a:pt x="250020" y="24849"/>
                  </a:cubicBezTo>
                  <a:lnTo>
                    <a:pt x="250020" y="117420"/>
                  </a:lnTo>
                  <a:lnTo>
                    <a:pt x="267058" y="117420"/>
                  </a:lnTo>
                  <a:lnTo>
                    <a:pt x="267058" y="24849"/>
                  </a:lnTo>
                  <a:cubicBezTo>
                    <a:pt x="267058" y="11121"/>
                    <a:pt x="255926" y="1"/>
                    <a:pt x="24219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4;p22">
              <a:extLst>
                <a:ext uri="{FF2B5EF4-FFF2-40B4-BE49-F238E27FC236}">
                  <a16:creationId xmlns:a16="http://schemas.microsoft.com/office/drawing/2014/main" id="{78B08854-9AA7-4353-BD19-A87F3B4CEBDB}"/>
                </a:ext>
              </a:extLst>
            </p:cNvPr>
            <p:cNvSpPr/>
            <p:nvPr/>
          </p:nvSpPr>
          <p:spPr>
            <a:xfrm>
              <a:off x="106873" y="1651971"/>
              <a:ext cx="8163992" cy="3384203"/>
            </a:xfrm>
            <a:custGeom>
              <a:avLst/>
              <a:gdLst/>
              <a:ahLst/>
              <a:cxnLst/>
              <a:rect l="l" t="t" r="r" b="b"/>
              <a:pathLst>
                <a:path w="255604" h="105955" extrusionOk="0">
                  <a:moveTo>
                    <a:pt x="0" y="1"/>
                  </a:moveTo>
                  <a:lnTo>
                    <a:pt x="0" y="811"/>
                  </a:lnTo>
                  <a:lnTo>
                    <a:pt x="2310" y="811"/>
                  </a:lnTo>
                  <a:lnTo>
                    <a:pt x="2310" y="1"/>
                  </a:lnTo>
                  <a:close/>
                  <a:moveTo>
                    <a:pt x="4513" y="1"/>
                  </a:moveTo>
                  <a:lnTo>
                    <a:pt x="4513" y="811"/>
                  </a:lnTo>
                  <a:lnTo>
                    <a:pt x="6811" y="811"/>
                  </a:lnTo>
                  <a:lnTo>
                    <a:pt x="6811" y="1"/>
                  </a:lnTo>
                  <a:close/>
                  <a:moveTo>
                    <a:pt x="9013" y="1"/>
                  </a:moveTo>
                  <a:lnTo>
                    <a:pt x="9013" y="811"/>
                  </a:lnTo>
                  <a:lnTo>
                    <a:pt x="11323" y="811"/>
                  </a:lnTo>
                  <a:lnTo>
                    <a:pt x="11323" y="1"/>
                  </a:lnTo>
                  <a:close/>
                  <a:moveTo>
                    <a:pt x="13514" y="1"/>
                  </a:moveTo>
                  <a:lnTo>
                    <a:pt x="13514" y="811"/>
                  </a:lnTo>
                  <a:lnTo>
                    <a:pt x="15824" y="811"/>
                  </a:lnTo>
                  <a:lnTo>
                    <a:pt x="15824" y="1"/>
                  </a:lnTo>
                  <a:close/>
                  <a:moveTo>
                    <a:pt x="18015" y="1"/>
                  </a:moveTo>
                  <a:lnTo>
                    <a:pt x="18015" y="811"/>
                  </a:lnTo>
                  <a:lnTo>
                    <a:pt x="20324" y="811"/>
                  </a:lnTo>
                  <a:lnTo>
                    <a:pt x="20324" y="1"/>
                  </a:lnTo>
                  <a:close/>
                  <a:moveTo>
                    <a:pt x="22515" y="1"/>
                  </a:moveTo>
                  <a:lnTo>
                    <a:pt x="22515" y="811"/>
                  </a:lnTo>
                  <a:lnTo>
                    <a:pt x="24825" y="811"/>
                  </a:lnTo>
                  <a:lnTo>
                    <a:pt x="24825" y="1"/>
                  </a:lnTo>
                  <a:close/>
                  <a:moveTo>
                    <a:pt x="27016" y="1"/>
                  </a:moveTo>
                  <a:lnTo>
                    <a:pt x="27016" y="811"/>
                  </a:lnTo>
                  <a:lnTo>
                    <a:pt x="29325" y="811"/>
                  </a:lnTo>
                  <a:lnTo>
                    <a:pt x="29325" y="1"/>
                  </a:lnTo>
                  <a:close/>
                  <a:moveTo>
                    <a:pt x="31516" y="1"/>
                  </a:moveTo>
                  <a:lnTo>
                    <a:pt x="31516" y="811"/>
                  </a:lnTo>
                  <a:lnTo>
                    <a:pt x="33826" y="811"/>
                  </a:lnTo>
                  <a:lnTo>
                    <a:pt x="33826" y="1"/>
                  </a:lnTo>
                  <a:close/>
                  <a:moveTo>
                    <a:pt x="36017" y="1"/>
                  </a:moveTo>
                  <a:lnTo>
                    <a:pt x="36017" y="811"/>
                  </a:lnTo>
                  <a:lnTo>
                    <a:pt x="38327" y="811"/>
                  </a:lnTo>
                  <a:lnTo>
                    <a:pt x="38327" y="1"/>
                  </a:lnTo>
                  <a:close/>
                  <a:moveTo>
                    <a:pt x="40517" y="1"/>
                  </a:moveTo>
                  <a:lnTo>
                    <a:pt x="40517" y="811"/>
                  </a:lnTo>
                  <a:lnTo>
                    <a:pt x="42827" y="811"/>
                  </a:lnTo>
                  <a:lnTo>
                    <a:pt x="42827" y="1"/>
                  </a:lnTo>
                  <a:close/>
                  <a:moveTo>
                    <a:pt x="45030" y="1"/>
                  </a:moveTo>
                  <a:lnTo>
                    <a:pt x="45030" y="811"/>
                  </a:lnTo>
                  <a:lnTo>
                    <a:pt x="47328" y="811"/>
                  </a:lnTo>
                  <a:lnTo>
                    <a:pt x="47328" y="1"/>
                  </a:lnTo>
                  <a:close/>
                  <a:moveTo>
                    <a:pt x="49530" y="1"/>
                  </a:moveTo>
                  <a:lnTo>
                    <a:pt x="49530" y="811"/>
                  </a:lnTo>
                  <a:lnTo>
                    <a:pt x="51840" y="811"/>
                  </a:lnTo>
                  <a:lnTo>
                    <a:pt x="51840" y="1"/>
                  </a:lnTo>
                  <a:close/>
                  <a:moveTo>
                    <a:pt x="54031" y="1"/>
                  </a:moveTo>
                  <a:lnTo>
                    <a:pt x="54031" y="811"/>
                  </a:lnTo>
                  <a:lnTo>
                    <a:pt x="56341" y="811"/>
                  </a:lnTo>
                  <a:lnTo>
                    <a:pt x="56341" y="1"/>
                  </a:lnTo>
                  <a:close/>
                  <a:moveTo>
                    <a:pt x="58531" y="1"/>
                  </a:moveTo>
                  <a:lnTo>
                    <a:pt x="58531" y="811"/>
                  </a:lnTo>
                  <a:lnTo>
                    <a:pt x="60841" y="811"/>
                  </a:lnTo>
                  <a:lnTo>
                    <a:pt x="60841" y="1"/>
                  </a:lnTo>
                  <a:close/>
                  <a:moveTo>
                    <a:pt x="63032" y="1"/>
                  </a:moveTo>
                  <a:lnTo>
                    <a:pt x="63032" y="811"/>
                  </a:lnTo>
                  <a:lnTo>
                    <a:pt x="65342" y="811"/>
                  </a:lnTo>
                  <a:lnTo>
                    <a:pt x="65342" y="1"/>
                  </a:lnTo>
                  <a:close/>
                  <a:moveTo>
                    <a:pt x="67533" y="1"/>
                  </a:moveTo>
                  <a:lnTo>
                    <a:pt x="67533" y="811"/>
                  </a:lnTo>
                  <a:lnTo>
                    <a:pt x="69842" y="811"/>
                  </a:lnTo>
                  <a:lnTo>
                    <a:pt x="69842" y="1"/>
                  </a:lnTo>
                  <a:close/>
                  <a:moveTo>
                    <a:pt x="72033" y="1"/>
                  </a:moveTo>
                  <a:lnTo>
                    <a:pt x="72033" y="811"/>
                  </a:lnTo>
                  <a:lnTo>
                    <a:pt x="74343" y="811"/>
                  </a:lnTo>
                  <a:lnTo>
                    <a:pt x="74343" y="1"/>
                  </a:lnTo>
                  <a:close/>
                  <a:moveTo>
                    <a:pt x="76534" y="1"/>
                  </a:moveTo>
                  <a:lnTo>
                    <a:pt x="76534" y="811"/>
                  </a:lnTo>
                  <a:lnTo>
                    <a:pt x="78844" y="811"/>
                  </a:lnTo>
                  <a:lnTo>
                    <a:pt x="78844" y="1"/>
                  </a:lnTo>
                  <a:close/>
                  <a:moveTo>
                    <a:pt x="81034" y="1"/>
                  </a:moveTo>
                  <a:lnTo>
                    <a:pt x="81034" y="811"/>
                  </a:lnTo>
                  <a:lnTo>
                    <a:pt x="83344" y="811"/>
                  </a:lnTo>
                  <a:lnTo>
                    <a:pt x="83344" y="1"/>
                  </a:lnTo>
                  <a:close/>
                  <a:moveTo>
                    <a:pt x="85535" y="1"/>
                  </a:moveTo>
                  <a:lnTo>
                    <a:pt x="85535" y="811"/>
                  </a:lnTo>
                  <a:lnTo>
                    <a:pt x="87845" y="811"/>
                  </a:lnTo>
                  <a:lnTo>
                    <a:pt x="87845" y="1"/>
                  </a:lnTo>
                  <a:close/>
                  <a:moveTo>
                    <a:pt x="90047" y="1"/>
                  </a:moveTo>
                  <a:lnTo>
                    <a:pt x="90047" y="811"/>
                  </a:lnTo>
                  <a:lnTo>
                    <a:pt x="92357" y="811"/>
                  </a:lnTo>
                  <a:lnTo>
                    <a:pt x="92357" y="1"/>
                  </a:lnTo>
                  <a:close/>
                  <a:moveTo>
                    <a:pt x="94548" y="1"/>
                  </a:moveTo>
                  <a:lnTo>
                    <a:pt x="94548" y="811"/>
                  </a:lnTo>
                  <a:lnTo>
                    <a:pt x="96858" y="811"/>
                  </a:lnTo>
                  <a:lnTo>
                    <a:pt x="96858" y="1"/>
                  </a:lnTo>
                  <a:close/>
                  <a:moveTo>
                    <a:pt x="99048" y="1"/>
                  </a:moveTo>
                  <a:lnTo>
                    <a:pt x="99048" y="811"/>
                  </a:lnTo>
                  <a:lnTo>
                    <a:pt x="101358" y="811"/>
                  </a:lnTo>
                  <a:lnTo>
                    <a:pt x="101358" y="1"/>
                  </a:lnTo>
                  <a:close/>
                  <a:moveTo>
                    <a:pt x="103549" y="1"/>
                  </a:moveTo>
                  <a:lnTo>
                    <a:pt x="103549" y="811"/>
                  </a:lnTo>
                  <a:lnTo>
                    <a:pt x="105859" y="811"/>
                  </a:lnTo>
                  <a:lnTo>
                    <a:pt x="105859" y="1"/>
                  </a:lnTo>
                  <a:close/>
                  <a:moveTo>
                    <a:pt x="108050" y="1"/>
                  </a:moveTo>
                  <a:lnTo>
                    <a:pt x="108050" y="811"/>
                  </a:lnTo>
                  <a:lnTo>
                    <a:pt x="110359" y="811"/>
                  </a:lnTo>
                  <a:lnTo>
                    <a:pt x="110359" y="1"/>
                  </a:lnTo>
                  <a:close/>
                  <a:moveTo>
                    <a:pt x="112550" y="1"/>
                  </a:moveTo>
                  <a:lnTo>
                    <a:pt x="112550" y="811"/>
                  </a:lnTo>
                  <a:lnTo>
                    <a:pt x="114860" y="811"/>
                  </a:lnTo>
                  <a:lnTo>
                    <a:pt x="114860" y="1"/>
                  </a:lnTo>
                  <a:close/>
                  <a:moveTo>
                    <a:pt x="117051" y="1"/>
                  </a:moveTo>
                  <a:lnTo>
                    <a:pt x="117051" y="811"/>
                  </a:lnTo>
                  <a:lnTo>
                    <a:pt x="119361" y="811"/>
                  </a:lnTo>
                  <a:lnTo>
                    <a:pt x="119361" y="1"/>
                  </a:lnTo>
                  <a:close/>
                  <a:moveTo>
                    <a:pt x="121551" y="1"/>
                  </a:moveTo>
                  <a:lnTo>
                    <a:pt x="121551" y="811"/>
                  </a:lnTo>
                  <a:lnTo>
                    <a:pt x="123861" y="811"/>
                  </a:lnTo>
                  <a:lnTo>
                    <a:pt x="123861" y="1"/>
                  </a:lnTo>
                  <a:close/>
                  <a:moveTo>
                    <a:pt x="126052" y="1"/>
                  </a:moveTo>
                  <a:lnTo>
                    <a:pt x="126052" y="811"/>
                  </a:lnTo>
                  <a:lnTo>
                    <a:pt x="128362" y="811"/>
                  </a:lnTo>
                  <a:lnTo>
                    <a:pt x="128362" y="1"/>
                  </a:lnTo>
                  <a:close/>
                  <a:moveTo>
                    <a:pt x="130564" y="1"/>
                  </a:moveTo>
                  <a:lnTo>
                    <a:pt x="130564" y="811"/>
                  </a:lnTo>
                  <a:lnTo>
                    <a:pt x="132862" y="811"/>
                  </a:lnTo>
                  <a:lnTo>
                    <a:pt x="132862" y="1"/>
                  </a:lnTo>
                  <a:close/>
                  <a:moveTo>
                    <a:pt x="135065" y="1"/>
                  </a:moveTo>
                  <a:lnTo>
                    <a:pt x="135065" y="811"/>
                  </a:lnTo>
                  <a:lnTo>
                    <a:pt x="137375" y="811"/>
                  </a:lnTo>
                  <a:lnTo>
                    <a:pt x="137375" y="1"/>
                  </a:lnTo>
                  <a:close/>
                  <a:moveTo>
                    <a:pt x="139565" y="1"/>
                  </a:moveTo>
                  <a:lnTo>
                    <a:pt x="139565" y="811"/>
                  </a:lnTo>
                  <a:lnTo>
                    <a:pt x="141875" y="811"/>
                  </a:lnTo>
                  <a:lnTo>
                    <a:pt x="141875" y="1"/>
                  </a:lnTo>
                  <a:close/>
                  <a:moveTo>
                    <a:pt x="144066" y="1"/>
                  </a:moveTo>
                  <a:lnTo>
                    <a:pt x="144066" y="811"/>
                  </a:lnTo>
                  <a:lnTo>
                    <a:pt x="146376" y="811"/>
                  </a:lnTo>
                  <a:lnTo>
                    <a:pt x="146376" y="1"/>
                  </a:lnTo>
                  <a:close/>
                  <a:moveTo>
                    <a:pt x="148567" y="1"/>
                  </a:moveTo>
                  <a:lnTo>
                    <a:pt x="148567" y="811"/>
                  </a:lnTo>
                  <a:lnTo>
                    <a:pt x="150876" y="811"/>
                  </a:lnTo>
                  <a:lnTo>
                    <a:pt x="150876" y="1"/>
                  </a:lnTo>
                  <a:close/>
                  <a:moveTo>
                    <a:pt x="153067" y="1"/>
                  </a:moveTo>
                  <a:lnTo>
                    <a:pt x="153067" y="811"/>
                  </a:lnTo>
                  <a:lnTo>
                    <a:pt x="155377" y="811"/>
                  </a:lnTo>
                  <a:lnTo>
                    <a:pt x="155377" y="1"/>
                  </a:lnTo>
                  <a:close/>
                  <a:moveTo>
                    <a:pt x="157568" y="1"/>
                  </a:moveTo>
                  <a:lnTo>
                    <a:pt x="157568" y="811"/>
                  </a:lnTo>
                  <a:lnTo>
                    <a:pt x="159877" y="811"/>
                  </a:lnTo>
                  <a:lnTo>
                    <a:pt x="159877" y="1"/>
                  </a:lnTo>
                  <a:close/>
                  <a:moveTo>
                    <a:pt x="162068" y="1"/>
                  </a:moveTo>
                  <a:lnTo>
                    <a:pt x="162068" y="811"/>
                  </a:lnTo>
                  <a:lnTo>
                    <a:pt x="164378" y="811"/>
                  </a:lnTo>
                  <a:lnTo>
                    <a:pt x="164378" y="1"/>
                  </a:lnTo>
                  <a:close/>
                  <a:moveTo>
                    <a:pt x="166569" y="1"/>
                  </a:moveTo>
                  <a:lnTo>
                    <a:pt x="166569" y="811"/>
                  </a:lnTo>
                  <a:lnTo>
                    <a:pt x="168879" y="811"/>
                  </a:lnTo>
                  <a:lnTo>
                    <a:pt x="168879" y="1"/>
                  </a:lnTo>
                  <a:close/>
                  <a:moveTo>
                    <a:pt x="171081" y="1"/>
                  </a:moveTo>
                  <a:lnTo>
                    <a:pt x="171081" y="811"/>
                  </a:lnTo>
                  <a:lnTo>
                    <a:pt x="173379" y="811"/>
                  </a:lnTo>
                  <a:lnTo>
                    <a:pt x="173379" y="1"/>
                  </a:lnTo>
                  <a:close/>
                  <a:moveTo>
                    <a:pt x="175582" y="1"/>
                  </a:moveTo>
                  <a:lnTo>
                    <a:pt x="175582" y="811"/>
                  </a:lnTo>
                  <a:lnTo>
                    <a:pt x="177892" y="811"/>
                  </a:lnTo>
                  <a:lnTo>
                    <a:pt x="177892" y="1"/>
                  </a:lnTo>
                  <a:close/>
                  <a:moveTo>
                    <a:pt x="180082" y="1"/>
                  </a:moveTo>
                  <a:lnTo>
                    <a:pt x="180082" y="811"/>
                  </a:lnTo>
                  <a:lnTo>
                    <a:pt x="182392" y="811"/>
                  </a:lnTo>
                  <a:lnTo>
                    <a:pt x="182392" y="1"/>
                  </a:lnTo>
                  <a:close/>
                  <a:moveTo>
                    <a:pt x="184583" y="1"/>
                  </a:moveTo>
                  <a:lnTo>
                    <a:pt x="184583" y="811"/>
                  </a:lnTo>
                  <a:lnTo>
                    <a:pt x="186893" y="811"/>
                  </a:lnTo>
                  <a:lnTo>
                    <a:pt x="186893" y="1"/>
                  </a:lnTo>
                  <a:close/>
                  <a:moveTo>
                    <a:pt x="189084" y="1"/>
                  </a:moveTo>
                  <a:lnTo>
                    <a:pt x="189084" y="811"/>
                  </a:lnTo>
                  <a:lnTo>
                    <a:pt x="191393" y="811"/>
                  </a:lnTo>
                  <a:lnTo>
                    <a:pt x="191393" y="1"/>
                  </a:lnTo>
                  <a:close/>
                  <a:moveTo>
                    <a:pt x="193584" y="1"/>
                  </a:moveTo>
                  <a:lnTo>
                    <a:pt x="193584" y="811"/>
                  </a:lnTo>
                  <a:lnTo>
                    <a:pt x="195894" y="811"/>
                  </a:lnTo>
                  <a:lnTo>
                    <a:pt x="195894" y="1"/>
                  </a:lnTo>
                  <a:close/>
                  <a:moveTo>
                    <a:pt x="198085" y="1"/>
                  </a:moveTo>
                  <a:lnTo>
                    <a:pt x="198085" y="811"/>
                  </a:lnTo>
                  <a:lnTo>
                    <a:pt x="200394" y="811"/>
                  </a:lnTo>
                  <a:lnTo>
                    <a:pt x="200394" y="1"/>
                  </a:lnTo>
                  <a:close/>
                  <a:moveTo>
                    <a:pt x="202585" y="1"/>
                  </a:moveTo>
                  <a:lnTo>
                    <a:pt x="202585" y="811"/>
                  </a:lnTo>
                  <a:lnTo>
                    <a:pt x="204895" y="811"/>
                  </a:lnTo>
                  <a:lnTo>
                    <a:pt x="204895" y="1"/>
                  </a:lnTo>
                  <a:close/>
                  <a:moveTo>
                    <a:pt x="207086" y="1"/>
                  </a:moveTo>
                  <a:lnTo>
                    <a:pt x="207086" y="811"/>
                  </a:lnTo>
                  <a:lnTo>
                    <a:pt x="209396" y="811"/>
                  </a:lnTo>
                  <a:lnTo>
                    <a:pt x="209396" y="1"/>
                  </a:lnTo>
                  <a:close/>
                  <a:moveTo>
                    <a:pt x="211598" y="1"/>
                  </a:moveTo>
                  <a:lnTo>
                    <a:pt x="211598" y="811"/>
                  </a:lnTo>
                  <a:lnTo>
                    <a:pt x="213896" y="811"/>
                  </a:lnTo>
                  <a:lnTo>
                    <a:pt x="213896" y="1"/>
                  </a:lnTo>
                  <a:close/>
                  <a:moveTo>
                    <a:pt x="216099" y="1"/>
                  </a:moveTo>
                  <a:lnTo>
                    <a:pt x="216099" y="811"/>
                  </a:lnTo>
                  <a:lnTo>
                    <a:pt x="218409" y="811"/>
                  </a:lnTo>
                  <a:lnTo>
                    <a:pt x="218409" y="1"/>
                  </a:lnTo>
                  <a:close/>
                  <a:moveTo>
                    <a:pt x="220599" y="1"/>
                  </a:moveTo>
                  <a:lnTo>
                    <a:pt x="220599" y="811"/>
                  </a:lnTo>
                  <a:lnTo>
                    <a:pt x="222909" y="811"/>
                  </a:lnTo>
                  <a:lnTo>
                    <a:pt x="222909" y="1"/>
                  </a:lnTo>
                  <a:close/>
                  <a:moveTo>
                    <a:pt x="225100" y="1"/>
                  </a:moveTo>
                  <a:lnTo>
                    <a:pt x="225100" y="811"/>
                  </a:lnTo>
                  <a:lnTo>
                    <a:pt x="227410" y="811"/>
                  </a:lnTo>
                  <a:lnTo>
                    <a:pt x="227410" y="1"/>
                  </a:lnTo>
                  <a:close/>
                  <a:moveTo>
                    <a:pt x="229600" y="1"/>
                  </a:moveTo>
                  <a:lnTo>
                    <a:pt x="229600" y="811"/>
                  </a:lnTo>
                  <a:lnTo>
                    <a:pt x="231910" y="811"/>
                  </a:lnTo>
                  <a:lnTo>
                    <a:pt x="231910" y="1"/>
                  </a:lnTo>
                  <a:close/>
                  <a:moveTo>
                    <a:pt x="234101" y="1"/>
                  </a:moveTo>
                  <a:lnTo>
                    <a:pt x="234101" y="811"/>
                  </a:lnTo>
                  <a:lnTo>
                    <a:pt x="236411" y="811"/>
                  </a:lnTo>
                  <a:lnTo>
                    <a:pt x="236411" y="1"/>
                  </a:lnTo>
                  <a:close/>
                  <a:moveTo>
                    <a:pt x="238614" y="1"/>
                  </a:moveTo>
                  <a:lnTo>
                    <a:pt x="238590" y="811"/>
                  </a:lnTo>
                  <a:cubicBezTo>
                    <a:pt x="239340" y="834"/>
                    <a:pt x="240102" y="906"/>
                    <a:pt x="240840" y="1013"/>
                  </a:cubicBezTo>
                  <a:lnTo>
                    <a:pt x="240959" y="215"/>
                  </a:lnTo>
                  <a:cubicBezTo>
                    <a:pt x="240197" y="96"/>
                    <a:pt x="239399" y="25"/>
                    <a:pt x="238614" y="1"/>
                  </a:cubicBezTo>
                  <a:close/>
                  <a:moveTo>
                    <a:pt x="243150" y="715"/>
                  </a:moveTo>
                  <a:lnTo>
                    <a:pt x="242924" y="1489"/>
                  </a:lnTo>
                  <a:cubicBezTo>
                    <a:pt x="243638" y="1704"/>
                    <a:pt x="244352" y="1966"/>
                    <a:pt x="245031" y="2275"/>
                  </a:cubicBezTo>
                  <a:lnTo>
                    <a:pt x="245364" y="1537"/>
                  </a:lnTo>
                  <a:cubicBezTo>
                    <a:pt x="244650" y="1215"/>
                    <a:pt x="243900" y="942"/>
                    <a:pt x="243150" y="715"/>
                  </a:cubicBezTo>
                  <a:close/>
                  <a:moveTo>
                    <a:pt x="247353" y="2597"/>
                  </a:moveTo>
                  <a:lnTo>
                    <a:pt x="246924" y="3287"/>
                  </a:lnTo>
                  <a:cubicBezTo>
                    <a:pt x="247555" y="3680"/>
                    <a:pt x="248174" y="4121"/>
                    <a:pt x="248758" y="4597"/>
                  </a:cubicBezTo>
                  <a:lnTo>
                    <a:pt x="249270" y="3966"/>
                  </a:lnTo>
                  <a:cubicBezTo>
                    <a:pt x="248662" y="3466"/>
                    <a:pt x="248019" y="3013"/>
                    <a:pt x="247353" y="2597"/>
                  </a:cubicBezTo>
                  <a:close/>
                  <a:moveTo>
                    <a:pt x="250901" y="5502"/>
                  </a:moveTo>
                  <a:lnTo>
                    <a:pt x="250317" y="6061"/>
                  </a:lnTo>
                  <a:cubicBezTo>
                    <a:pt x="250829" y="6609"/>
                    <a:pt x="251306" y="7192"/>
                    <a:pt x="251734" y="7800"/>
                  </a:cubicBezTo>
                  <a:lnTo>
                    <a:pt x="252401" y="7335"/>
                  </a:lnTo>
                  <a:cubicBezTo>
                    <a:pt x="251937" y="6692"/>
                    <a:pt x="251437" y="6085"/>
                    <a:pt x="250901" y="5502"/>
                  </a:cubicBezTo>
                  <a:close/>
                  <a:moveTo>
                    <a:pt x="253580" y="9240"/>
                  </a:moveTo>
                  <a:lnTo>
                    <a:pt x="252853" y="9621"/>
                  </a:lnTo>
                  <a:cubicBezTo>
                    <a:pt x="253211" y="10288"/>
                    <a:pt x="253520" y="10979"/>
                    <a:pt x="253782" y="11681"/>
                  </a:cubicBezTo>
                  <a:lnTo>
                    <a:pt x="254532" y="11395"/>
                  </a:lnTo>
                  <a:cubicBezTo>
                    <a:pt x="254270" y="10657"/>
                    <a:pt x="253949" y="9931"/>
                    <a:pt x="253580" y="9240"/>
                  </a:cubicBezTo>
                  <a:close/>
                  <a:moveTo>
                    <a:pt x="255175" y="13550"/>
                  </a:moveTo>
                  <a:lnTo>
                    <a:pt x="254377" y="13729"/>
                  </a:lnTo>
                  <a:cubicBezTo>
                    <a:pt x="254544" y="14455"/>
                    <a:pt x="254663" y="15205"/>
                    <a:pt x="254723" y="15955"/>
                  </a:cubicBezTo>
                  <a:lnTo>
                    <a:pt x="255532" y="15884"/>
                  </a:lnTo>
                  <a:cubicBezTo>
                    <a:pt x="255473" y="15098"/>
                    <a:pt x="255342" y="14312"/>
                    <a:pt x="255175" y="13550"/>
                  </a:cubicBezTo>
                  <a:close/>
                  <a:moveTo>
                    <a:pt x="254794" y="18110"/>
                  </a:moveTo>
                  <a:lnTo>
                    <a:pt x="254794" y="20420"/>
                  </a:lnTo>
                  <a:lnTo>
                    <a:pt x="255604" y="20420"/>
                  </a:lnTo>
                  <a:lnTo>
                    <a:pt x="255604" y="18110"/>
                  </a:lnTo>
                  <a:close/>
                  <a:moveTo>
                    <a:pt x="254794" y="22611"/>
                  </a:moveTo>
                  <a:lnTo>
                    <a:pt x="254794" y="24921"/>
                  </a:lnTo>
                  <a:lnTo>
                    <a:pt x="255604" y="24921"/>
                  </a:lnTo>
                  <a:lnTo>
                    <a:pt x="255604" y="22611"/>
                  </a:lnTo>
                  <a:close/>
                  <a:moveTo>
                    <a:pt x="254794" y="27111"/>
                  </a:moveTo>
                  <a:lnTo>
                    <a:pt x="254794" y="29421"/>
                  </a:lnTo>
                  <a:lnTo>
                    <a:pt x="255604" y="29421"/>
                  </a:lnTo>
                  <a:lnTo>
                    <a:pt x="255604" y="27111"/>
                  </a:lnTo>
                  <a:close/>
                  <a:moveTo>
                    <a:pt x="254794" y="31612"/>
                  </a:moveTo>
                  <a:lnTo>
                    <a:pt x="254794" y="33922"/>
                  </a:lnTo>
                  <a:lnTo>
                    <a:pt x="255604" y="33922"/>
                  </a:lnTo>
                  <a:lnTo>
                    <a:pt x="255604" y="31612"/>
                  </a:lnTo>
                  <a:close/>
                  <a:moveTo>
                    <a:pt x="254794" y="36113"/>
                  </a:moveTo>
                  <a:lnTo>
                    <a:pt x="254794" y="38422"/>
                  </a:lnTo>
                  <a:lnTo>
                    <a:pt x="255604" y="38422"/>
                  </a:lnTo>
                  <a:lnTo>
                    <a:pt x="255604" y="36113"/>
                  </a:lnTo>
                  <a:close/>
                  <a:moveTo>
                    <a:pt x="254794" y="40613"/>
                  </a:moveTo>
                  <a:lnTo>
                    <a:pt x="254794" y="42923"/>
                  </a:lnTo>
                  <a:lnTo>
                    <a:pt x="255604" y="42923"/>
                  </a:lnTo>
                  <a:lnTo>
                    <a:pt x="255604" y="40613"/>
                  </a:lnTo>
                  <a:close/>
                  <a:moveTo>
                    <a:pt x="254794" y="45126"/>
                  </a:moveTo>
                  <a:lnTo>
                    <a:pt x="254794" y="47423"/>
                  </a:lnTo>
                  <a:lnTo>
                    <a:pt x="255604" y="47423"/>
                  </a:lnTo>
                  <a:lnTo>
                    <a:pt x="255604" y="45126"/>
                  </a:lnTo>
                  <a:close/>
                  <a:moveTo>
                    <a:pt x="254794" y="49626"/>
                  </a:moveTo>
                  <a:lnTo>
                    <a:pt x="254794" y="51936"/>
                  </a:lnTo>
                  <a:lnTo>
                    <a:pt x="255604" y="51936"/>
                  </a:lnTo>
                  <a:lnTo>
                    <a:pt x="255604" y="49626"/>
                  </a:lnTo>
                  <a:close/>
                  <a:moveTo>
                    <a:pt x="254794" y="54127"/>
                  </a:moveTo>
                  <a:lnTo>
                    <a:pt x="254794" y="56436"/>
                  </a:lnTo>
                  <a:lnTo>
                    <a:pt x="255604" y="56436"/>
                  </a:lnTo>
                  <a:lnTo>
                    <a:pt x="255604" y="54127"/>
                  </a:lnTo>
                  <a:close/>
                  <a:moveTo>
                    <a:pt x="254794" y="58627"/>
                  </a:moveTo>
                  <a:lnTo>
                    <a:pt x="254794" y="60937"/>
                  </a:lnTo>
                  <a:lnTo>
                    <a:pt x="255604" y="60937"/>
                  </a:lnTo>
                  <a:lnTo>
                    <a:pt x="255604" y="58627"/>
                  </a:lnTo>
                  <a:close/>
                  <a:moveTo>
                    <a:pt x="254794" y="63128"/>
                  </a:moveTo>
                  <a:lnTo>
                    <a:pt x="254794" y="65438"/>
                  </a:lnTo>
                  <a:lnTo>
                    <a:pt x="255604" y="65438"/>
                  </a:lnTo>
                  <a:lnTo>
                    <a:pt x="255604" y="63128"/>
                  </a:lnTo>
                  <a:close/>
                  <a:moveTo>
                    <a:pt x="254794" y="67628"/>
                  </a:moveTo>
                  <a:lnTo>
                    <a:pt x="254794" y="69938"/>
                  </a:lnTo>
                  <a:lnTo>
                    <a:pt x="255604" y="69938"/>
                  </a:lnTo>
                  <a:lnTo>
                    <a:pt x="255604" y="67628"/>
                  </a:lnTo>
                  <a:close/>
                  <a:moveTo>
                    <a:pt x="254794" y="72129"/>
                  </a:moveTo>
                  <a:lnTo>
                    <a:pt x="254794" y="74439"/>
                  </a:lnTo>
                  <a:lnTo>
                    <a:pt x="255604" y="74439"/>
                  </a:lnTo>
                  <a:lnTo>
                    <a:pt x="255604" y="72129"/>
                  </a:lnTo>
                  <a:close/>
                  <a:moveTo>
                    <a:pt x="254794" y="76629"/>
                  </a:moveTo>
                  <a:lnTo>
                    <a:pt x="254794" y="78939"/>
                  </a:lnTo>
                  <a:lnTo>
                    <a:pt x="255604" y="78939"/>
                  </a:lnTo>
                  <a:lnTo>
                    <a:pt x="255604" y="76629"/>
                  </a:lnTo>
                  <a:close/>
                  <a:moveTo>
                    <a:pt x="254794" y="81130"/>
                  </a:moveTo>
                  <a:lnTo>
                    <a:pt x="254794" y="83440"/>
                  </a:lnTo>
                  <a:lnTo>
                    <a:pt x="255604" y="83440"/>
                  </a:lnTo>
                  <a:lnTo>
                    <a:pt x="255604" y="81130"/>
                  </a:lnTo>
                  <a:close/>
                  <a:moveTo>
                    <a:pt x="254794" y="85642"/>
                  </a:moveTo>
                  <a:lnTo>
                    <a:pt x="254794" y="87940"/>
                  </a:lnTo>
                  <a:lnTo>
                    <a:pt x="255604" y="87940"/>
                  </a:lnTo>
                  <a:lnTo>
                    <a:pt x="255604" y="85642"/>
                  </a:lnTo>
                  <a:close/>
                  <a:moveTo>
                    <a:pt x="254794" y="90143"/>
                  </a:moveTo>
                  <a:lnTo>
                    <a:pt x="254794" y="92453"/>
                  </a:lnTo>
                  <a:lnTo>
                    <a:pt x="255604" y="92453"/>
                  </a:lnTo>
                  <a:lnTo>
                    <a:pt x="255604" y="90143"/>
                  </a:lnTo>
                  <a:close/>
                  <a:moveTo>
                    <a:pt x="254794" y="94644"/>
                  </a:moveTo>
                  <a:lnTo>
                    <a:pt x="254794" y="96953"/>
                  </a:lnTo>
                  <a:lnTo>
                    <a:pt x="255604" y="96953"/>
                  </a:lnTo>
                  <a:lnTo>
                    <a:pt x="255604" y="94644"/>
                  </a:lnTo>
                  <a:close/>
                  <a:moveTo>
                    <a:pt x="254794" y="99144"/>
                  </a:moveTo>
                  <a:lnTo>
                    <a:pt x="254794" y="101454"/>
                  </a:lnTo>
                  <a:lnTo>
                    <a:pt x="255604" y="101454"/>
                  </a:lnTo>
                  <a:lnTo>
                    <a:pt x="255604" y="99144"/>
                  </a:lnTo>
                  <a:close/>
                  <a:moveTo>
                    <a:pt x="254794" y="103645"/>
                  </a:moveTo>
                  <a:lnTo>
                    <a:pt x="254794" y="105954"/>
                  </a:lnTo>
                  <a:lnTo>
                    <a:pt x="255604" y="105954"/>
                  </a:lnTo>
                  <a:lnTo>
                    <a:pt x="255604" y="1036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5;p22">
              <a:extLst>
                <a:ext uri="{FF2B5EF4-FFF2-40B4-BE49-F238E27FC236}">
                  <a16:creationId xmlns:a16="http://schemas.microsoft.com/office/drawing/2014/main" id="{CC522EB7-12E2-7161-B137-1D5B9AFC615C}"/>
                </a:ext>
              </a:extLst>
            </p:cNvPr>
            <p:cNvSpPr/>
            <p:nvPr/>
          </p:nvSpPr>
          <p:spPr>
            <a:xfrm>
              <a:off x="0" y="1420785"/>
              <a:ext cx="8502077" cy="3722639"/>
            </a:xfrm>
            <a:custGeom>
              <a:avLst/>
              <a:gdLst/>
              <a:ahLst/>
              <a:cxnLst/>
              <a:rect l="l" t="t" r="r" b="b"/>
              <a:pathLst>
                <a:path w="266189" h="116551" extrusionOk="0">
                  <a:moveTo>
                    <a:pt x="1" y="0"/>
                  </a:moveTo>
                  <a:lnTo>
                    <a:pt x="1" y="452"/>
                  </a:lnTo>
                  <a:lnTo>
                    <a:pt x="241174" y="452"/>
                  </a:lnTo>
                  <a:cubicBezTo>
                    <a:pt x="254711" y="452"/>
                    <a:pt x="265724" y="11478"/>
                    <a:pt x="265724" y="25015"/>
                  </a:cubicBezTo>
                  <a:lnTo>
                    <a:pt x="265724" y="116550"/>
                  </a:lnTo>
                  <a:lnTo>
                    <a:pt x="266189" y="116550"/>
                  </a:lnTo>
                  <a:lnTo>
                    <a:pt x="266189" y="25015"/>
                  </a:lnTo>
                  <a:cubicBezTo>
                    <a:pt x="266189" y="11216"/>
                    <a:pt x="254961" y="0"/>
                    <a:pt x="241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6;p22">
              <a:extLst>
                <a:ext uri="{FF2B5EF4-FFF2-40B4-BE49-F238E27FC236}">
                  <a16:creationId xmlns:a16="http://schemas.microsoft.com/office/drawing/2014/main" id="{8F5DA939-798A-AC0A-762E-A5E1DA251AA0}"/>
                </a:ext>
              </a:extLst>
            </p:cNvPr>
            <p:cNvSpPr/>
            <p:nvPr/>
          </p:nvSpPr>
          <p:spPr>
            <a:xfrm>
              <a:off x="0" y="1893474"/>
              <a:ext cx="8029397" cy="3249959"/>
            </a:xfrm>
            <a:custGeom>
              <a:avLst/>
              <a:gdLst/>
              <a:ahLst/>
              <a:cxnLst/>
              <a:rect l="l" t="t" r="r" b="b"/>
              <a:pathLst>
                <a:path w="251390" h="101752" extrusionOk="0">
                  <a:moveTo>
                    <a:pt x="1" y="0"/>
                  </a:moveTo>
                  <a:lnTo>
                    <a:pt x="1" y="453"/>
                  </a:lnTo>
                  <a:lnTo>
                    <a:pt x="242483" y="453"/>
                  </a:lnTo>
                  <a:cubicBezTo>
                    <a:pt x="247139" y="453"/>
                    <a:pt x="250925" y="4251"/>
                    <a:pt x="250925" y="8906"/>
                  </a:cubicBezTo>
                  <a:lnTo>
                    <a:pt x="250925" y="101751"/>
                  </a:lnTo>
                  <a:lnTo>
                    <a:pt x="251389" y="101751"/>
                  </a:lnTo>
                  <a:lnTo>
                    <a:pt x="251389" y="8906"/>
                  </a:lnTo>
                  <a:cubicBezTo>
                    <a:pt x="251389" y="3989"/>
                    <a:pt x="247389" y="0"/>
                    <a:pt x="242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722543-7CA7-ACB0-6060-46CD4A6596FD}"/>
              </a:ext>
            </a:extLst>
          </p:cNvPr>
          <p:cNvSpPr txBox="1"/>
          <p:nvPr/>
        </p:nvSpPr>
        <p:spPr>
          <a:xfrm>
            <a:off x="960371" y="3488472"/>
            <a:ext cx="54632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39209 images,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174792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oadmap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674</Words>
  <Application>Microsoft Office PowerPoint</Application>
  <PresentationFormat>Apresentação no Ecrã (16:9)</PresentationFormat>
  <Paragraphs>183</Paragraphs>
  <Slides>30</Slides>
  <Notes>30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7" baseType="lpstr">
      <vt:lpstr>Fira Sans Extra Condensed</vt:lpstr>
      <vt:lpstr>Roboto</vt:lpstr>
      <vt:lpstr>Fira Sans Extra Condensed Medium</vt:lpstr>
      <vt:lpstr>Times New Roman</vt:lpstr>
      <vt:lpstr>Fira Sans Extra Condensed SemiBold</vt:lpstr>
      <vt:lpstr>Arial</vt:lpstr>
      <vt:lpstr>Roadmap Infographics by Slidesgo</vt:lpstr>
      <vt:lpstr>The German Traffic Sign Benchmark (GTSB)</vt:lpstr>
      <vt:lpstr>GTSB - Index</vt:lpstr>
      <vt:lpstr>Context</vt:lpstr>
      <vt:lpstr>Context</vt:lpstr>
      <vt:lpstr>GTSB - Index</vt:lpstr>
      <vt:lpstr>Data</vt:lpstr>
      <vt:lpstr>Data - Meta</vt:lpstr>
      <vt:lpstr>Data - Test</vt:lpstr>
      <vt:lpstr>Data - Train</vt:lpstr>
      <vt:lpstr>Data </vt:lpstr>
      <vt:lpstr>GTSB - Index</vt:lpstr>
      <vt:lpstr>CNN</vt:lpstr>
      <vt:lpstr>CNN – Convolutional Layer </vt:lpstr>
      <vt:lpstr>CNN – Convolutional Layer </vt:lpstr>
      <vt:lpstr>CNN – Convolutional Layer </vt:lpstr>
      <vt:lpstr>CNN – Convolutional Layer </vt:lpstr>
      <vt:lpstr>CNN – Convolutional Layer </vt:lpstr>
      <vt:lpstr>CNN – Convolutional Layer </vt:lpstr>
      <vt:lpstr>Apresentação do PowerPoint</vt:lpstr>
      <vt:lpstr>Apresentação do PowerPoint</vt:lpstr>
      <vt:lpstr>GTSB - Index</vt:lpstr>
      <vt:lpstr>Configs, Processing and Adjustments  </vt:lpstr>
      <vt:lpstr>SVM – LBP (Sigmoid)  </vt:lpstr>
      <vt:lpstr>SVM – HOG (Linear, C=1, OVR)  </vt:lpstr>
      <vt:lpstr>SVM – HOG (RBF, C=100, OVO)  </vt:lpstr>
      <vt:lpstr>SVM – HOG (RBF, C=100, OVO)  </vt:lpstr>
      <vt:lpstr>CNN LeNet5 – RGB  </vt:lpstr>
      <vt:lpstr>CNN LeNet5 – Gray Scale  </vt:lpstr>
      <vt:lpstr>GTSB - Index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Roadmap Infographics</dc:title>
  <cp:lastModifiedBy>Guilherme Antunes</cp:lastModifiedBy>
  <cp:revision>5</cp:revision>
  <dcterms:modified xsi:type="dcterms:W3CDTF">2023-05-09T04:05:46Z</dcterms:modified>
</cp:coreProperties>
</file>